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11" r:id="rId2"/>
    <p:sldId id="256" r:id="rId3"/>
    <p:sldId id="312" r:id="rId4"/>
    <p:sldId id="289" r:id="rId5"/>
    <p:sldId id="258" r:id="rId6"/>
    <p:sldId id="266" r:id="rId7"/>
    <p:sldId id="259" r:id="rId8"/>
    <p:sldId id="260" r:id="rId9"/>
    <p:sldId id="261" r:id="rId10"/>
    <p:sldId id="300" r:id="rId11"/>
    <p:sldId id="301" r:id="rId12"/>
    <p:sldId id="302" r:id="rId13"/>
    <p:sldId id="303" r:id="rId14"/>
    <p:sldId id="307" r:id="rId15"/>
    <p:sldId id="304" r:id="rId16"/>
    <p:sldId id="305" r:id="rId17"/>
    <p:sldId id="306" r:id="rId18"/>
    <p:sldId id="264" r:id="rId19"/>
    <p:sldId id="263" r:id="rId20"/>
    <p:sldId id="290" r:id="rId21"/>
    <p:sldId id="262" r:id="rId22"/>
    <p:sldId id="288" r:id="rId23"/>
    <p:sldId id="308" r:id="rId24"/>
    <p:sldId id="291" r:id="rId25"/>
    <p:sldId id="267" r:id="rId26"/>
    <p:sldId id="293" r:id="rId27"/>
    <p:sldId id="268" r:id="rId28"/>
    <p:sldId id="294" r:id="rId29"/>
    <p:sldId id="273" r:id="rId30"/>
    <p:sldId id="274" r:id="rId31"/>
    <p:sldId id="292" r:id="rId32"/>
    <p:sldId id="270" r:id="rId33"/>
    <p:sldId id="271" r:id="rId34"/>
    <p:sldId id="295" r:id="rId35"/>
    <p:sldId id="275" r:id="rId36"/>
    <p:sldId id="276" r:id="rId37"/>
    <p:sldId id="278" r:id="rId38"/>
    <p:sldId id="277" r:id="rId39"/>
    <p:sldId id="279" r:id="rId40"/>
    <p:sldId id="283" r:id="rId41"/>
    <p:sldId id="280" r:id="rId42"/>
    <p:sldId id="281" r:id="rId43"/>
    <p:sldId id="282" r:id="rId44"/>
    <p:sldId id="299" r:id="rId45"/>
    <p:sldId id="284" r:id="rId46"/>
    <p:sldId id="313" r:id="rId47"/>
    <p:sldId id="298" r:id="rId48"/>
    <p:sldId id="286" r:id="rId49"/>
    <p:sldId id="287" r:id="rId50"/>
    <p:sldId id="296" r:id="rId51"/>
    <p:sldId id="297" r:id="rId52"/>
    <p:sldId id="309" r:id="rId53"/>
    <p:sldId id="310" r:id="rId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3419" autoAdjust="0"/>
  </p:normalViewPr>
  <p:slideViewPr>
    <p:cSldViewPr snapToGrid="0">
      <p:cViewPr varScale="1">
        <p:scale>
          <a:sx n="65" d="100"/>
          <a:sy n="65" d="100"/>
        </p:scale>
        <p:origin x="2076" y="72"/>
      </p:cViewPr>
      <p:guideLst/>
    </p:cSldViewPr>
  </p:slideViewPr>
  <p:outlineViewPr>
    <p:cViewPr>
      <p:scale>
        <a:sx n="33" d="100"/>
        <a:sy n="33" d="100"/>
      </p:scale>
      <p:origin x="0" y="-1125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96" d="100"/>
          <a:sy n="196" d="100"/>
        </p:scale>
        <p:origin x="7242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édric Mialaret" userId="cdfc6cf4-855a-4968-96ba-1433b5f653d8" providerId="ADAL" clId="{A21B6F30-94D3-4C66-9322-AED9CB7AAE6B}"/>
    <pc:docChg chg="undo redo custSel mod addSld delSld modSld sldOrd modMainMaster">
      <pc:chgData name="Cédric Mialaret" userId="cdfc6cf4-855a-4968-96ba-1433b5f653d8" providerId="ADAL" clId="{A21B6F30-94D3-4C66-9322-AED9CB7AAE6B}" dt="2019-06-26T06:56:45.768" v="15581" actId="20577"/>
      <pc:docMkLst>
        <pc:docMk/>
      </pc:docMkLst>
      <pc:sldChg chg="addSp delSp modSp mod setBg setClrOvrMap">
        <pc:chgData name="Cédric Mialaret" userId="cdfc6cf4-855a-4968-96ba-1433b5f653d8" providerId="ADAL" clId="{A21B6F30-94D3-4C66-9322-AED9CB7AAE6B}" dt="2019-06-12T07:59:09.233" v="15225"/>
        <pc:sldMkLst>
          <pc:docMk/>
          <pc:sldMk cId="3147735857" sldId="256"/>
        </pc:sldMkLst>
        <pc:spChg chg="mod">
          <ac:chgData name="Cédric Mialaret" userId="cdfc6cf4-855a-4968-96ba-1433b5f653d8" providerId="ADAL" clId="{A21B6F30-94D3-4C66-9322-AED9CB7AAE6B}" dt="2019-06-06T09:38:04.399" v="10790" actId="26606"/>
          <ac:spMkLst>
            <pc:docMk/>
            <pc:sldMk cId="3147735857" sldId="256"/>
            <ac:spMk id="2" creationId="{4888665C-99B0-4A40-93A2-62173D787D77}"/>
          </ac:spMkLst>
        </pc:spChg>
        <pc:spChg chg="mod">
          <ac:chgData name="Cédric Mialaret" userId="cdfc6cf4-855a-4968-96ba-1433b5f653d8" providerId="ADAL" clId="{A21B6F30-94D3-4C66-9322-AED9CB7AAE6B}" dt="2019-06-12T07:58:06.473" v="15221" actId="6549"/>
          <ac:spMkLst>
            <pc:docMk/>
            <pc:sldMk cId="3147735857" sldId="256"/>
            <ac:spMk id="3" creationId="{E0AF2C71-F12F-41A5-82D4-2C77FE0EB375}"/>
          </ac:spMkLst>
        </pc:spChg>
        <pc:spChg chg="add del">
          <ac:chgData name="Cédric Mialaret" userId="cdfc6cf4-855a-4968-96ba-1433b5f653d8" providerId="ADAL" clId="{A21B6F30-94D3-4C66-9322-AED9CB7AAE6B}" dt="2019-06-06T09:38:04.389" v="10789" actId="26606"/>
          <ac:spMkLst>
            <pc:docMk/>
            <pc:sldMk cId="3147735857" sldId="256"/>
            <ac:spMk id="12" creationId="{71B2258F-86CA-4D4D-8270-BC05FCDEBFB3}"/>
          </ac:spMkLst>
        </pc:spChg>
        <pc:picChg chg="add mod ord">
          <ac:chgData name="Cédric Mialaret" userId="cdfc6cf4-855a-4968-96ba-1433b5f653d8" providerId="ADAL" clId="{A21B6F30-94D3-4C66-9322-AED9CB7AAE6B}" dt="2019-06-06T09:38:04.399" v="10790" actId="26606"/>
          <ac:picMkLst>
            <pc:docMk/>
            <pc:sldMk cId="3147735857" sldId="256"/>
            <ac:picMk id="5" creationId="{46A9B645-9CBD-474A-B2C3-7327CE6199A8}"/>
          </ac:picMkLst>
        </pc:picChg>
        <pc:picChg chg="add mod">
          <ac:chgData name="Cédric Mialaret" userId="cdfc6cf4-855a-4968-96ba-1433b5f653d8" providerId="ADAL" clId="{A21B6F30-94D3-4C66-9322-AED9CB7AAE6B}" dt="2019-06-12T07:59:09.233" v="15225"/>
          <ac:picMkLst>
            <pc:docMk/>
            <pc:sldMk cId="3147735857" sldId="256"/>
            <ac:picMk id="6" creationId="{AE3EAB57-6A27-4D8D-9FD3-0EFAC855E870}"/>
          </ac:picMkLst>
        </pc:picChg>
        <pc:cxnChg chg="add del">
          <ac:chgData name="Cédric Mialaret" userId="cdfc6cf4-855a-4968-96ba-1433b5f653d8" providerId="ADAL" clId="{A21B6F30-94D3-4C66-9322-AED9CB7AAE6B}" dt="2019-06-06T09:37:59.613" v="10787" actId="26606"/>
          <ac:cxnSpMkLst>
            <pc:docMk/>
            <pc:sldMk cId="3147735857" sldId="256"/>
            <ac:cxnSpMk id="10" creationId="{E126E481-B945-4179-BD79-05E96E9B29E1}"/>
          </ac:cxnSpMkLst>
        </pc:cxnChg>
      </pc:sldChg>
      <pc:sldChg chg="addSp delSp modSp add">
        <pc:chgData name="Cédric Mialaret" userId="cdfc6cf4-855a-4968-96ba-1433b5f653d8" providerId="ADAL" clId="{A21B6F30-94D3-4C66-9322-AED9CB7AAE6B}" dt="2019-06-12T08:02:49.185" v="15288" actId="12"/>
        <pc:sldMkLst>
          <pc:docMk/>
          <pc:sldMk cId="4232531488" sldId="258"/>
        </pc:sldMkLst>
        <pc:spChg chg="mod">
          <ac:chgData name="Cédric Mialaret" userId="cdfc6cf4-855a-4968-96ba-1433b5f653d8" providerId="ADAL" clId="{A21B6F30-94D3-4C66-9322-AED9CB7AAE6B}" dt="2019-06-03T09:48:18.976" v="87" actId="20577"/>
          <ac:spMkLst>
            <pc:docMk/>
            <pc:sldMk cId="4232531488" sldId="258"/>
            <ac:spMk id="2" creationId="{8556D193-4F23-4D53-9508-8B149A319FDE}"/>
          </ac:spMkLst>
        </pc:spChg>
        <pc:spChg chg="del mod">
          <ac:chgData name="Cédric Mialaret" userId="cdfc6cf4-855a-4968-96ba-1433b5f653d8" providerId="ADAL" clId="{A21B6F30-94D3-4C66-9322-AED9CB7AAE6B}" dt="2019-06-12T08:00:52.882" v="15231"/>
          <ac:spMkLst>
            <pc:docMk/>
            <pc:sldMk cId="4232531488" sldId="258"/>
            <ac:spMk id="3" creationId="{270B3524-F80F-4C4A-93B0-798B2E53D327}"/>
          </ac:spMkLst>
        </pc:spChg>
        <pc:spChg chg="add mod">
          <ac:chgData name="Cédric Mialaret" userId="cdfc6cf4-855a-4968-96ba-1433b5f653d8" providerId="ADAL" clId="{A21B6F30-94D3-4C66-9322-AED9CB7AAE6B}" dt="2019-06-12T08:02:49.185" v="15288" actId="12"/>
          <ac:spMkLst>
            <pc:docMk/>
            <pc:sldMk cId="4232531488" sldId="258"/>
            <ac:spMk id="4" creationId="{F880EBF7-E891-4D45-BB7A-03F05561DC12}"/>
          </ac:spMkLst>
        </pc:spChg>
        <pc:picChg chg="add del mod modCrop">
          <ac:chgData name="Cédric Mialaret" userId="cdfc6cf4-855a-4968-96ba-1433b5f653d8" providerId="ADAL" clId="{A21B6F30-94D3-4C66-9322-AED9CB7AAE6B}" dt="2019-06-06T08:02:31.677" v="10128"/>
          <ac:picMkLst>
            <pc:docMk/>
            <pc:sldMk cId="4232531488" sldId="258"/>
            <ac:picMk id="5" creationId="{7162941F-D3A1-4AEB-88D0-81D826DB0EB0}"/>
          </ac:picMkLst>
        </pc:picChg>
      </pc:sldChg>
      <pc:sldChg chg="addSp delSp modSp add">
        <pc:chgData name="Cédric Mialaret" userId="cdfc6cf4-855a-4968-96ba-1433b5f653d8" providerId="ADAL" clId="{A21B6F30-94D3-4C66-9322-AED9CB7AAE6B}" dt="2019-06-12T08:16:08.609" v="15301"/>
        <pc:sldMkLst>
          <pc:docMk/>
          <pc:sldMk cId="634797996" sldId="259"/>
        </pc:sldMkLst>
        <pc:spChg chg="mod">
          <ac:chgData name="Cédric Mialaret" userId="cdfc6cf4-855a-4968-96ba-1433b5f653d8" providerId="ADAL" clId="{A21B6F30-94D3-4C66-9322-AED9CB7AAE6B}" dt="2019-06-03T09:55:11.969" v="432" actId="20577"/>
          <ac:spMkLst>
            <pc:docMk/>
            <pc:sldMk cId="634797996" sldId="259"/>
            <ac:spMk id="2" creationId="{17270225-FC49-40DE-8CA4-9F422A74BF2A}"/>
          </ac:spMkLst>
        </pc:spChg>
        <pc:spChg chg="add mod">
          <ac:chgData name="Cédric Mialaret" userId="cdfc6cf4-855a-4968-96ba-1433b5f653d8" providerId="ADAL" clId="{A21B6F30-94D3-4C66-9322-AED9CB7AAE6B}" dt="2019-06-12T08:15:23.769" v="15299"/>
          <ac:spMkLst>
            <pc:docMk/>
            <pc:sldMk cId="634797996" sldId="259"/>
            <ac:spMk id="3" creationId="{FD65DB1E-E230-4E91-860E-DE2236E0FC28}"/>
          </ac:spMkLst>
        </pc:spChg>
        <pc:spChg chg="add mod">
          <ac:chgData name="Cédric Mialaret" userId="cdfc6cf4-855a-4968-96ba-1433b5f653d8" providerId="ADAL" clId="{A21B6F30-94D3-4C66-9322-AED9CB7AAE6B}" dt="2019-06-12T08:15:47.413" v="15300"/>
          <ac:spMkLst>
            <pc:docMk/>
            <pc:sldMk cId="634797996" sldId="259"/>
            <ac:spMk id="8" creationId="{8641D102-2B86-45D8-A560-15FED5F1DE7C}"/>
          </ac:spMkLst>
        </pc:spChg>
        <pc:spChg chg="add mod">
          <ac:chgData name="Cédric Mialaret" userId="cdfc6cf4-855a-4968-96ba-1433b5f653d8" providerId="ADAL" clId="{A21B6F30-94D3-4C66-9322-AED9CB7AAE6B}" dt="2019-06-12T08:16:08.609" v="15301"/>
          <ac:spMkLst>
            <pc:docMk/>
            <pc:sldMk cId="634797996" sldId="259"/>
            <ac:spMk id="9" creationId="{326B5F3B-A492-43F8-9ABA-D66E9F8548C2}"/>
          </ac:spMkLst>
        </pc:spChg>
        <pc:graphicFrameChg chg="mod modGraphic">
          <ac:chgData name="Cédric Mialaret" userId="cdfc6cf4-855a-4968-96ba-1433b5f653d8" providerId="ADAL" clId="{A21B6F30-94D3-4C66-9322-AED9CB7AAE6B}" dt="2019-06-12T08:10:28.428" v="15291" actId="947"/>
          <ac:graphicFrameMkLst>
            <pc:docMk/>
            <pc:sldMk cId="634797996" sldId="259"/>
            <ac:graphicFrameMk id="4" creationId="{C7A54DCF-9938-43A7-88AF-DEDCBA43EB45}"/>
          </ac:graphicFrameMkLst>
        </pc:graphicFrameChg>
        <pc:picChg chg="add del mod">
          <ac:chgData name="Cédric Mialaret" userId="cdfc6cf4-855a-4968-96ba-1433b5f653d8" providerId="ADAL" clId="{A21B6F30-94D3-4C66-9322-AED9CB7AAE6B}" dt="2019-06-06T08:22:31.058" v="10397" actId="12789"/>
          <ac:picMkLst>
            <pc:docMk/>
            <pc:sldMk cId="634797996" sldId="259"/>
            <ac:picMk id="6" creationId="{F64CD530-2781-4374-974C-A3D7D7E6635E}"/>
          </ac:picMkLst>
        </pc:picChg>
        <pc:picChg chg="add del mod">
          <ac:chgData name="Cédric Mialaret" userId="cdfc6cf4-855a-4968-96ba-1433b5f653d8" providerId="ADAL" clId="{A21B6F30-94D3-4C66-9322-AED9CB7AAE6B}" dt="2019-06-03T10:08:56.538" v="572" actId="931"/>
          <ac:picMkLst>
            <pc:docMk/>
            <pc:sldMk cId="634797996" sldId="259"/>
            <ac:picMk id="8" creationId="{C5AADED8-08A7-4720-8092-191338D114D4}"/>
          </ac:picMkLst>
        </pc:picChg>
        <pc:picChg chg="add mod modCrop">
          <ac:chgData name="Cédric Mialaret" userId="cdfc6cf4-855a-4968-96ba-1433b5f653d8" providerId="ADAL" clId="{A21B6F30-94D3-4C66-9322-AED9CB7AAE6B}" dt="2019-06-06T08:22:31.058" v="10397" actId="12789"/>
          <ac:picMkLst>
            <pc:docMk/>
            <pc:sldMk cId="634797996" sldId="259"/>
            <ac:picMk id="10" creationId="{E7DDF357-3D4A-430D-9C1D-A0C482CC3E4A}"/>
          </ac:picMkLst>
        </pc:picChg>
        <pc:picChg chg="add mod modCrop">
          <ac:chgData name="Cédric Mialaret" userId="cdfc6cf4-855a-4968-96ba-1433b5f653d8" providerId="ADAL" clId="{A21B6F30-94D3-4C66-9322-AED9CB7AAE6B}" dt="2019-06-06T08:22:31.058" v="10397" actId="12789"/>
          <ac:picMkLst>
            <pc:docMk/>
            <pc:sldMk cId="634797996" sldId="259"/>
            <ac:picMk id="12" creationId="{E6985A03-9AA8-4D1E-BE0B-38143489C04C}"/>
          </ac:picMkLst>
        </pc:picChg>
      </pc:sldChg>
      <pc:sldChg chg="modSp add">
        <pc:chgData name="Cédric Mialaret" userId="cdfc6cf4-855a-4968-96ba-1433b5f653d8" providerId="ADAL" clId="{A21B6F30-94D3-4C66-9322-AED9CB7AAE6B}" dt="2019-06-12T08:16:34.821" v="15302" actId="121"/>
        <pc:sldMkLst>
          <pc:docMk/>
          <pc:sldMk cId="3755921986" sldId="260"/>
        </pc:sldMkLst>
        <pc:spChg chg="mod">
          <ac:chgData name="Cédric Mialaret" userId="cdfc6cf4-855a-4968-96ba-1433b5f653d8" providerId="ADAL" clId="{A21B6F30-94D3-4C66-9322-AED9CB7AAE6B}" dt="2019-06-03T10:20:03.420" v="981" actId="20577"/>
          <ac:spMkLst>
            <pc:docMk/>
            <pc:sldMk cId="3755921986" sldId="260"/>
            <ac:spMk id="2" creationId="{4B965DF5-04E3-4F6D-A8DE-4AA558B8A0BE}"/>
          </ac:spMkLst>
        </pc:spChg>
        <pc:graphicFrameChg chg="modGraphic">
          <ac:chgData name="Cédric Mialaret" userId="cdfc6cf4-855a-4968-96ba-1433b5f653d8" providerId="ADAL" clId="{A21B6F30-94D3-4C66-9322-AED9CB7AAE6B}" dt="2019-06-12T08:16:34.821" v="15302" actId="121"/>
          <ac:graphicFrameMkLst>
            <pc:docMk/>
            <pc:sldMk cId="3755921986" sldId="260"/>
            <ac:graphicFrameMk id="4" creationId="{8E79CC1B-0DD4-4AA8-A89F-A2128D597E49}"/>
          </ac:graphicFrameMkLst>
        </pc:graphicFrameChg>
      </pc:sldChg>
      <pc:sldChg chg="addSp delSp modSp add ord">
        <pc:chgData name="Cédric Mialaret" userId="cdfc6cf4-855a-4968-96ba-1433b5f653d8" providerId="ADAL" clId="{A21B6F30-94D3-4C66-9322-AED9CB7AAE6B}" dt="2019-06-06T07:57:28.878" v="10108"/>
        <pc:sldMkLst>
          <pc:docMk/>
          <pc:sldMk cId="1172315045" sldId="261"/>
        </pc:sldMkLst>
        <pc:spChg chg="mod">
          <ac:chgData name="Cédric Mialaret" userId="cdfc6cf4-855a-4968-96ba-1433b5f653d8" providerId="ADAL" clId="{A21B6F30-94D3-4C66-9322-AED9CB7AAE6B}" dt="2019-06-03T10:22:25.379" v="1019" actId="20577"/>
          <ac:spMkLst>
            <pc:docMk/>
            <pc:sldMk cId="1172315045" sldId="261"/>
            <ac:spMk id="2" creationId="{8C917A4B-A3EF-4197-B3EA-7DB46AF00EE5}"/>
          </ac:spMkLst>
        </pc:spChg>
        <pc:spChg chg="del">
          <ac:chgData name="Cédric Mialaret" userId="cdfc6cf4-855a-4968-96ba-1433b5f653d8" providerId="ADAL" clId="{A21B6F30-94D3-4C66-9322-AED9CB7AAE6B}" dt="2019-06-03T10:22:32.299" v="1020" actId="931"/>
          <ac:spMkLst>
            <pc:docMk/>
            <pc:sldMk cId="1172315045" sldId="261"/>
            <ac:spMk id="3" creationId="{FBBD6AF8-D7A6-4C1F-A33A-B31839F03F2B}"/>
          </ac:spMkLst>
        </pc:spChg>
        <pc:picChg chg="add mod">
          <ac:chgData name="Cédric Mialaret" userId="cdfc6cf4-855a-4968-96ba-1433b5f653d8" providerId="ADAL" clId="{A21B6F30-94D3-4C66-9322-AED9CB7AAE6B}" dt="2019-06-03T10:22:34.501" v="1021" actId="27614"/>
          <ac:picMkLst>
            <pc:docMk/>
            <pc:sldMk cId="1172315045" sldId="261"/>
            <ac:picMk id="5" creationId="{EA7C9BEB-5D66-4D66-9E38-AC4ECEB4C320}"/>
          </ac:picMkLst>
        </pc:picChg>
      </pc:sldChg>
      <pc:sldChg chg="addSp delSp modSp add ord modNotesTx">
        <pc:chgData name="Cédric Mialaret" userId="cdfc6cf4-855a-4968-96ba-1433b5f653d8" providerId="ADAL" clId="{A21B6F30-94D3-4C66-9322-AED9CB7AAE6B}" dt="2019-06-06T14:22:46.202" v="14731" actId="20577"/>
        <pc:sldMkLst>
          <pc:docMk/>
          <pc:sldMk cId="3947735341" sldId="262"/>
        </pc:sldMkLst>
        <pc:spChg chg="mod">
          <ac:chgData name="Cédric Mialaret" userId="cdfc6cf4-855a-4968-96ba-1433b5f653d8" providerId="ADAL" clId="{A21B6F30-94D3-4C66-9322-AED9CB7AAE6B}" dt="2019-06-03T10:37:04.865" v="1139" actId="20577"/>
          <ac:spMkLst>
            <pc:docMk/>
            <pc:sldMk cId="3947735341" sldId="262"/>
            <ac:spMk id="2" creationId="{06E0B621-1817-4AD8-8498-A9B45F06D136}"/>
          </ac:spMkLst>
        </pc:spChg>
        <pc:spChg chg="del">
          <ac:chgData name="Cédric Mialaret" userId="cdfc6cf4-855a-4968-96ba-1433b5f653d8" providerId="ADAL" clId="{A21B6F30-94D3-4C66-9322-AED9CB7AAE6B}" dt="2019-06-03T10:39:41.327" v="1140"/>
          <ac:spMkLst>
            <pc:docMk/>
            <pc:sldMk cId="3947735341" sldId="262"/>
            <ac:spMk id="3" creationId="{EF20A350-5B4E-4921-84DB-DA492B13049E}"/>
          </ac:spMkLst>
        </pc:spChg>
        <pc:spChg chg="add mod">
          <ac:chgData name="Cédric Mialaret" userId="cdfc6cf4-855a-4968-96ba-1433b5f653d8" providerId="ADAL" clId="{A21B6F30-94D3-4C66-9322-AED9CB7AAE6B}" dt="2019-06-03T10:39:41.327" v="1140"/>
          <ac:spMkLst>
            <pc:docMk/>
            <pc:sldMk cId="3947735341" sldId="262"/>
            <ac:spMk id="4" creationId="{252478FD-57F1-49D9-9727-0A636FF060C8}"/>
          </ac:spMkLst>
        </pc:spChg>
        <pc:spChg chg="add del mod">
          <ac:chgData name="Cédric Mialaret" userId="cdfc6cf4-855a-4968-96ba-1433b5f653d8" providerId="ADAL" clId="{A21B6F30-94D3-4C66-9322-AED9CB7AAE6B}" dt="2019-06-03T10:46:42.764" v="1436"/>
          <ac:spMkLst>
            <pc:docMk/>
            <pc:sldMk cId="3947735341" sldId="262"/>
            <ac:spMk id="5" creationId="{2E1D867D-E3DE-4B2F-B159-2FB2BC41BF03}"/>
          </ac:spMkLst>
        </pc:spChg>
        <pc:graphicFrameChg chg="add mod">
          <ac:chgData name="Cédric Mialaret" userId="cdfc6cf4-855a-4968-96ba-1433b5f653d8" providerId="ADAL" clId="{A21B6F30-94D3-4C66-9322-AED9CB7AAE6B}" dt="2019-06-06T08:26:18.512" v="10427" actId="20577"/>
          <ac:graphicFrameMkLst>
            <pc:docMk/>
            <pc:sldMk cId="3947735341" sldId="262"/>
            <ac:graphicFrameMk id="5" creationId="{1FE8AEE4-71E9-4923-B52A-17E86DC49F93}"/>
          </ac:graphicFrameMkLst>
        </pc:graphicFrameChg>
        <pc:graphicFrameChg chg="mod modGraphic">
          <ac:chgData name="Cédric Mialaret" userId="cdfc6cf4-855a-4968-96ba-1433b5f653d8" providerId="ADAL" clId="{A21B6F30-94D3-4C66-9322-AED9CB7AAE6B}" dt="2019-06-05T11:23:10.635" v="8411" actId="2165"/>
          <ac:graphicFrameMkLst>
            <pc:docMk/>
            <pc:sldMk cId="3947735341" sldId="262"/>
            <ac:graphicFrameMk id="6" creationId="{2E6DFCE3-6CAE-4F6A-B43F-F732B79D72B7}"/>
          </ac:graphicFrameMkLst>
        </pc:graphicFrameChg>
        <pc:graphicFrameChg chg="add mod modGraphic">
          <ac:chgData name="Cédric Mialaret" userId="cdfc6cf4-855a-4968-96ba-1433b5f653d8" providerId="ADAL" clId="{A21B6F30-94D3-4C66-9322-AED9CB7AAE6B}" dt="2019-06-03T12:06:50.899" v="2898" actId="20577"/>
          <ac:graphicFrameMkLst>
            <pc:docMk/>
            <pc:sldMk cId="3947735341" sldId="262"/>
            <ac:graphicFrameMk id="7" creationId="{934A68AA-E23A-4B5A-964A-6600C7EA526A}"/>
          </ac:graphicFrameMkLst>
        </pc:graphicFrameChg>
        <pc:picChg chg="add del mod">
          <ac:chgData name="Cédric Mialaret" userId="cdfc6cf4-855a-4968-96ba-1433b5f653d8" providerId="ADAL" clId="{A21B6F30-94D3-4C66-9322-AED9CB7AAE6B}" dt="2019-06-06T08:10:06.155" v="10238"/>
          <ac:picMkLst>
            <pc:docMk/>
            <pc:sldMk cId="3947735341" sldId="262"/>
            <ac:picMk id="4" creationId="{50A891DD-FD5D-409A-A4DD-3FC037B362B7}"/>
          </ac:picMkLst>
        </pc:picChg>
      </pc:sldChg>
      <pc:sldChg chg="addSp delSp modSp add ord">
        <pc:chgData name="Cédric Mialaret" userId="cdfc6cf4-855a-4968-96ba-1433b5f653d8" providerId="ADAL" clId="{A21B6F30-94D3-4C66-9322-AED9CB7AAE6B}" dt="2019-06-06T07:57:42.260" v="10109"/>
        <pc:sldMkLst>
          <pc:docMk/>
          <pc:sldMk cId="370922741" sldId="263"/>
        </pc:sldMkLst>
        <pc:spChg chg="mod">
          <ac:chgData name="Cédric Mialaret" userId="cdfc6cf4-855a-4968-96ba-1433b5f653d8" providerId="ADAL" clId="{A21B6F30-94D3-4C66-9322-AED9CB7AAE6B}" dt="2019-06-03T11:36:40.969" v="2649" actId="20577"/>
          <ac:spMkLst>
            <pc:docMk/>
            <pc:sldMk cId="370922741" sldId="263"/>
            <ac:spMk id="2" creationId="{92B5CF6A-B27E-431E-8A48-EC52F94FE558}"/>
          </ac:spMkLst>
        </pc:spChg>
        <pc:spChg chg="del">
          <ac:chgData name="Cédric Mialaret" userId="cdfc6cf4-855a-4968-96ba-1433b5f653d8" providerId="ADAL" clId="{A21B6F30-94D3-4C66-9322-AED9CB7AAE6B}" dt="2019-06-03T11:22:18.297" v="2299"/>
          <ac:spMkLst>
            <pc:docMk/>
            <pc:sldMk cId="370922741" sldId="263"/>
            <ac:spMk id="3" creationId="{9BCE3517-B303-45F3-8895-2BA18612A8BD}"/>
          </ac:spMkLst>
        </pc:spChg>
        <pc:spChg chg="add mod">
          <ac:chgData name="Cédric Mialaret" userId="cdfc6cf4-855a-4968-96ba-1433b5f653d8" providerId="ADAL" clId="{A21B6F30-94D3-4C66-9322-AED9CB7AAE6B}" dt="2019-06-03T11:22:18.297" v="2299"/>
          <ac:spMkLst>
            <pc:docMk/>
            <pc:sldMk cId="370922741" sldId="263"/>
            <ac:spMk id="4" creationId="{2A0BCD3E-B220-4E4B-BDF7-DF9B4F3E0BA9}"/>
          </ac:spMkLst>
        </pc:spChg>
        <pc:spChg chg="add del mod">
          <ac:chgData name="Cédric Mialaret" userId="cdfc6cf4-855a-4968-96ba-1433b5f653d8" providerId="ADAL" clId="{A21B6F30-94D3-4C66-9322-AED9CB7AAE6B}" dt="2019-06-03T11:27:01.430" v="2362"/>
          <ac:spMkLst>
            <pc:docMk/>
            <pc:sldMk cId="370922741" sldId="263"/>
            <ac:spMk id="5" creationId="{D38A2225-4D5E-4FFD-821D-D4F4D6141E4B}"/>
          </ac:spMkLst>
        </pc:spChg>
        <pc:spChg chg="add mod">
          <ac:chgData name="Cédric Mialaret" userId="cdfc6cf4-855a-4968-96ba-1433b5f653d8" providerId="ADAL" clId="{A21B6F30-94D3-4C66-9322-AED9CB7AAE6B}" dt="2019-06-03T11:35:30.019" v="2549" actId="6549"/>
          <ac:spMkLst>
            <pc:docMk/>
            <pc:sldMk cId="370922741" sldId="263"/>
            <ac:spMk id="8" creationId="{648A501C-A17C-400E-83D3-5B82D4B4CE08}"/>
          </ac:spMkLst>
        </pc:spChg>
        <pc:graphicFrameChg chg="mod modGraphic">
          <ac:chgData name="Cédric Mialaret" userId="cdfc6cf4-855a-4968-96ba-1433b5f653d8" providerId="ADAL" clId="{A21B6F30-94D3-4C66-9322-AED9CB7AAE6B}" dt="2019-06-03T11:44:56.465" v="2653" actId="3064"/>
          <ac:graphicFrameMkLst>
            <pc:docMk/>
            <pc:sldMk cId="370922741" sldId="263"/>
            <ac:graphicFrameMk id="6" creationId="{5C558B4A-B051-4E8A-83F9-B36BFEB046F7}"/>
          </ac:graphicFrameMkLst>
        </pc:graphicFrameChg>
        <pc:graphicFrameChg chg="add mod modGraphic">
          <ac:chgData name="Cédric Mialaret" userId="cdfc6cf4-855a-4968-96ba-1433b5f653d8" providerId="ADAL" clId="{A21B6F30-94D3-4C66-9322-AED9CB7AAE6B}" dt="2019-06-03T11:45:51.939" v="2666" actId="3064"/>
          <ac:graphicFrameMkLst>
            <pc:docMk/>
            <pc:sldMk cId="370922741" sldId="263"/>
            <ac:graphicFrameMk id="7" creationId="{E89A6246-5B29-4A83-BC20-314F2DD2E99C}"/>
          </ac:graphicFrameMkLst>
        </pc:graphicFrameChg>
      </pc:sldChg>
      <pc:sldChg chg="addSp delSp modSp add ord">
        <pc:chgData name="Cédric Mialaret" userId="cdfc6cf4-855a-4968-96ba-1433b5f653d8" providerId="ADAL" clId="{A21B6F30-94D3-4C66-9322-AED9CB7AAE6B}" dt="2019-06-06T07:57:57.458" v="10110"/>
        <pc:sldMkLst>
          <pc:docMk/>
          <pc:sldMk cId="1832417227" sldId="264"/>
        </pc:sldMkLst>
        <pc:spChg chg="mod">
          <ac:chgData name="Cédric Mialaret" userId="cdfc6cf4-855a-4968-96ba-1433b5f653d8" providerId="ADAL" clId="{A21B6F30-94D3-4C66-9322-AED9CB7AAE6B}" dt="2019-06-03T11:48:31.994" v="2712" actId="20577"/>
          <ac:spMkLst>
            <pc:docMk/>
            <pc:sldMk cId="1832417227" sldId="264"/>
            <ac:spMk id="2" creationId="{B579BF5C-EA52-4CFB-AA90-30B6478D9ECE}"/>
          </ac:spMkLst>
        </pc:spChg>
        <pc:spChg chg="del">
          <ac:chgData name="Cédric Mialaret" userId="cdfc6cf4-855a-4968-96ba-1433b5f653d8" providerId="ADAL" clId="{A21B6F30-94D3-4C66-9322-AED9CB7AAE6B}" dt="2019-06-03T11:48:41.678" v="2713"/>
          <ac:spMkLst>
            <pc:docMk/>
            <pc:sldMk cId="1832417227" sldId="264"/>
            <ac:spMk id="3" creationId="{AF3A284D-A45A-4DF4-A92A-72B13319363A}"/>
          </ac:spMkLst>
        </pc:spChg>
        <pc:spChg chg="del">
          <ac:chgData name="Cédric Mialaret" userId="cdfc6cf4-855a-4968-96ba-1433b5f653d8" providerId="ADAL" clId="{A21B6F30-94D3-4C66-9322-AED9CB7AAE6B}" dt="2019-06-03T11:48:41.678" v="2713"/>
          <ac:spMkLst>
            <pc:docMk/>
            <pc:sldMk cId="1832417227" sldId="264"/>
            <ac:spMk id="4" creationId="{05766802-BB80-4762-8FC5-0EFDE22FF9B1}"/>
          </ac:spMkLst>
        </pc:spChg>
        <pc:spChg chg="add del mod">
          <ac:chgData name="Cédric Mialaret" userId="cdfc6cf4-855a-4968-96ba-1433b5f653d8" providerId="ADAL" clId="{A21B6F30-94D3-4C66-9322-AED9CB7AAE6B}" dt="2019-06-03T11:49:22.104" v="2714"/>
          <ac:spMkLst>
            <pc:docMk/>
            <pc:sldMk cId="1832417227" sldId="264"/>
            <ac:spMk id="5" creationId="{BED168FB-2DB9-4FCE-B8DC-5E26AA237987}"/>
          </ac:spMkLst>
        </pc:spChg>
        <pc:picChg chg="add mod">
          <ac:chgData name="Cédric Mialaret" userId="cdfc6cf4-855a-4968-96ba-1433b5f653d8" providerId="ADAL" clId="{A21B6F30-94D3-4C66-9322-AED9CB7AAE6B}" dt="2019-06-03T11:49:22.104" v="2714"/>
          <ac:picMkLst>
            <pc:docMk/>
            <pc:sldMk cId="1832417227" sldId="264"/>
            <ac:picMk id="6" creationId="{B08903D4-29AF-4DE4-B99E-5F9186CDBE61}"/>
          </ac:picMkLst>
        </pc:picChg>
      </pc:sldChg>
      <pc:sldChg chg="addSp delSp modSp add">
        <pc:chgData name="Cédric Mialaret" userId="cdfc6cf4-855a-4968-96ba-1433b5f653d8" providerId="ADAL" clId="{A21B6F30-94D3-4C66-9322-AED9CB7AAE6B}" dt="2019-06-03T12:02:22.667" v="2875" actId="20577"/>
        <pc:sldMkLst>
          <pc:docMk/>
          <pc:sldMk cId="1123366889" sldId="266"/>
        </pc:sldMkLst>
        <pc:spChg chg="mod">
          <ac:chgData name="Cédric Mialaret" userId="cdfc6cf4-855a-4968-96ba-1433b5f653d8" providerId="ADAL" clId="{A21B6F30-94D3-4C66-9322-AED9CB7AAE6B}" dt="2019-06-03T12:00:14.867" v="2792" actId="20577"/>
          <ac:spMkLst>
            <pc:docMk/>
            <pc:sldMk cId="1123366889" sldId="266"/>
            <ac:spMk id="2" creationId="{AA3A6007-F3B0-4A2E-AA06-0E9D44A5E9D7}"/>
          </ac:spMkLst>
        </pc:spChg>
        <pc:spChg chg="del">
          <ac:chgData name="Cédric Mialaret" userId="cdfc6cf4-855a-4968-96ba-1433b5f653d8" providerId="ADAL" clId="{A21B6F30-94D3-4C66-9322-AED9CB7AAE6B}" dt="2019-06-03T12:00:41.503" v="2793" actId="3680"/>
          <ac:spMkLst>
            <pc:docMk/>
            <pc:sldMk cId="1123366889" sldId="266"/>
            <ac:spMk id="3" creationId="{BA60D7D2-31DF-44CA-AA32-641B61570033}"/>
          </ac:spMkLst>
        </pc:spChg>
        <pc:graphicFrameChg chg="add mod modGraphic">
          <ac:chgData name="Cédric Mialaret" userId="cdfc6cf4-855a-4968-96ba-1433b5f653d8" providerId="ADAL" clId="{A21B6F30-94D3-4C66-9322-AED9CB7AAE6B}" dt="2019-06-03T12:02:22.667" v="2875" actId="20577"/>
          <ac:graphicFrameMkLst>
            <pc:docMk/>
            <pc:sldMk cId="1123366889" sldId="266"/>
            <ac:graphicFrameMk id="5" creationId="{C3CFE43C-A918-419C-AB83-A58244C78BCC}"/>
          </ac:graphicFrameMkLst>
        </pc:graphicFrameChg>
        <pc:picChg chg="add mod">
          <ac:chgData name="Cédric Mialaret" userId="cdfc6cf4-855a-4968-96ba-1433b5f653d8" providerId="ADAL" clId="{A21B6F30-94D3-4C66-9322-AED9CB7AAE6B}" dt="2019-06-03T12:00:02.773" v="2766" actId="1076"/>
          <ac:picMkLst>
            <pc:docMk/>
            <pc:sldMk cId="1123366889" sldId="266"/>
            <ac:picMk id="4" creationId="{D2ECED90-343E-4AD2-BF25-269681DA783C}"/>
          </ac:picMkLst>
        </pc:picChg>
      </pc:sldChg>
      <pc:sldChg chg="addSp delSp modSp add">
        <pc:chgData name="Cédric Mialaret" userId="cdfc6cf4-855a-4968-96ba-1433b5f653d8" providerId="ADAL" clId="{A21B6F30-94D3-4C66-9322-AED9CB7AAE6B}" dt="2019-06-03T12:22:53.806" v="3053" actId="20577"/>
        <pc:sldMkLst>
          <pc:docMk/>
          <pc:sldMk cId="3329284507" sldId="267"/>
        </pc:sldMkLst>
        <pc:spChg chg="mod">
          <ac:chgData name="Cédric Mialaret" userId="cdfc6cf4-855a-4968-96ba-1433b5f653d8" providerId="ADAL" clId="{A21B6F30-94D3-4C66-9322-AED9CB7AAE6B}" dt="2019-06-03T12:11:39.988" v="2924" actId="20577"/>
          <ac:spMkLst>
            <pc:docMk/>
            <pc:sldMk cId="3329284507" sldId="267"/>
            <ac:spMk id="2" creationId="{4D2A67C3-0CDB-4CEF-958C-26036BF9B0D7}"/>
          </ac:spMkLst>
        </pc:spChg>
        <pc:spChg chg="del">
          <ac:chgData name="Cédric Mialaret" userId="cdfc6cf4-855a-4968-96ba-1433b5f653d8" providerId="ADAL" clId="{A21B6F30-94D3-4C66-9322-AED9CB7AAE6B}" dt="2019-06-03T12:10:59.876" v="2900"/>
          <ac:spMkLst>
            <pc:docMk/>
            <pc:sldMk cId="3329284507" sldId="267"/>
            <ac:spMk id="3" creationId="{5959DF8C-232C-4926-BBD5-E666A5AB91ED}"/>
          </ac:spMkLst>
        </pc:spChg>
        <pc:spChg chg="add del mod">
          <ac:chgData name="Cédric Mialaret" userId="cdfc6cf4-855a-4968-96ba-1433b5f653d8" providerId="ADAL" clId="{A21B6F30-94D3-4C66-9322-AED9CB7AAE6B}" dt="2019-06-03T12:14:37.550" v="2935"/>
          <ac:spMkLst>
            <pc:docMk/>
            <pc:sldMk cId="3329284507" sldId="267"/>
            <ac:spMk id="6" creationId="{673B30FB-9E6A-4A23-828D-1D97F579160C}"/>
          </ac:spMkLst>
        </pc:spChg>
        <pc:graphicFrameChg chg="add mod modGraphic">
          <ac:chgData name="Cédric Mialaret" userId="cdfc6cf4-855a-4968-96ba-1433b5f653d8" providerId="ADAL" clId="{A21B6F30-94D3-4C66-9322-AED9CB7AAE6B}" dt="2019-06-03T12:21:24.307" v="3000"/>
          <ac:graphicFrameMkLst>
            <pc:docMk/>
            <pc:sldMk cId="3329284507" sldId="267"/>
            <ac:graphicFrameMk id="4" creationId="{498C2FC8-4D9D-451F-9850-68F324A28F29}"/>
          </ac:graphicFrameMkLst>
        </pc:graphicFrameChg>
        <pc:graphicFrameChg chg="add del mod modGraphic">
          <ac:chgData name="Cédric Mialaret" userId="cdfc6cf4-855a-4968-96ba-1433b5f653d8" providerId="ADAL" clId="{A21B6F30-94D3-4C66-9322-AED9CB7AAE6B}" dt="2019-06-03T12:14:34.902" v="2934"/>
          <ac:graphicFrameMkLst>
            <pc:docMk/>
            <pc:sldMk cId="3329284507" sldId="267"/>
            <ac:graphicFrameMk id="5" creationId="{3DE09A73-4E78-41E2-AAE0-BD7DEA6CC29D}"/>
          </ac:graphicFrameMkLst>
        </pc:graphicFrameChg>
        <pc:graphicFrameChg chg="add mod modGraphic">
          <ac:chgData name="Cédric Mialaret" userId="cdfc6cf4-855a-4968-96ba-1433b5f653d8" providerId="ADAL" clId="{A21B6F30-94D3-4C66-9322-AED9CB7AAE6B}" dt="2019-06-03T12:22:53.806" v="3053" actId="20577"/>
          <ac:graphicFrameMkLst>
            <pc:docMk/>
            <pc:sldMk cId="3329284507" sldId="267"/>
            <ac:graphicFrameMk id="7" creationId="{329FCD47-A4A7-4953-BF06-AB3396687554}"/>
          </ac:graphicFrameMkLst>
        </pc:graphicFrameChg>
      </pc:sldChg>
      <pc:sldChg chg="addSp delSp modSp add ord">
        <pc:chgData name="Cédric Mialaret" userId="cdfc6cf4-855a-4968-96ba-1433b5f653d8" providerId="ADAL" clId="{A21B6F30-94D3-4C66-9322-AED9CB7AAE6B}" dt="2019-06-06T07:58:35.460" v="10113"/>
        <pc:sldMkLst>
          <pc:docMk/>
          <pc:sldMk cId="2771618759" sldId="268"/>
        </pc:sldMkLst>
        <pc:spChg chg="mod">
          <ac:chgData name="Cédric Mialaret" userId="cdfc6cf4-855a-4968-96ba-1433b5f653d8" providerId="ADAL" clId="{A21B6F30-94D3-4C66-9322-AED9CB7AAE6B}" dt="2019-06-03T12:36:12.094" v="3092" actId="20577"/>
          <ac:spMkLst>
            <pc:docMk/>
            <pc:sldMk cId="2771618759" sldId="268"/>
            <ac:spMk id="2" creationId="{C1E74223-40E8-4BC8-A909-9DC70766678D}"/>
          </ac:spMkLst>
        </pc:spChg>
        <pc:spChg chg="mod">
          <ac:chgData name="Cédric Mialaret" userId="cdfc6cf4-855a-4968-96ba-1433b5f653d8" providerId="ADAL" clId="{A21B6F30-94D3-4C66-9322-AED9CB7AAE6B}" dt="2019-06-03T12:44:58.002" v="3626" actId="404"/>
          <ac:spMkLst>
            <pc:docMk/>
            <pc:sldMk cId="2771618759" sldId="268"/>
            <ac:spMk id="3" creationId="{7AA6E6D8-5613-48FD-B0EC-0AD6E0528EFA}"/>
          </ac:spMkLst>
        </pc:spChg>
        <pc:spChg chg="add del">
          <ac:chgData name="Cédric Mialaret" userId="cdfc6cf4-855a-4968-96ba-1433b5f653d8" providerId="ADAL" clId="{A21B6F30-94D3-4C66-9322-AED9CB7AAE6B}" dt="2019-06-03T12:35:55.530" v="3068" actId="931"/>
          <ac:spMkLst>
            <pc:docMk/>
            <pc:sldMk cId="2771618759" sldId="268"/>
            <ac:spMk id="4" creationId="{428C4CF4-907A-4CB4-8390-5AE995901EAB}"/>
          </ac:spMkLst>
        </pc:spChg>
        <pc:picChg chg="add del mod">
          <ac:chgData name="Cédric Mialaret" userId="cdfc6cf4-855a-4968-96ba-1433b5f653d8" providerId="ADAL" clId="{A21B6F30-94D3-4C66-9322-AED9CB7AAE6B}" dt="2019-06-03T12:35:46.878" v="3067"/>
          <ac:picMkLst>
            <pc:docMk/>
            <pc:sldMk cId="2771618759" sldId="268"/>
            <ac:picMk id="5" creationId="{B01CA6FB-734F-4E50-A3FD-CEDA574D8A48}"/>
          </ac:picMkLst>
        </pc:picChg>
        <pc:picChg chg="add mod">
          <ac:chgData name="Cédric Mialaret" userId="cdfc6cf4-855a-4968-96ba-1433b5f653d8" providerId="ADAL" clId="{A21B6F30-94D3-4C66-9322-AED9CB7AAE6B}" dt="2019-06-03T12:35:57.289" v="3070" actId="962"/>
          <ac:picMkLst>
            <pc:docMk/>
            <pc:sldMk cId="2771618759" sldId="268"/>
            <ac:picMk id="7" creationId="{51B4C313-1CC2-4153-B5B6-D8A200D128CF}"/>
          </ac:picMkLst>
        </pc:picChg>
      </pc:sldChg>
      <pc:sldChg chg="addSp modSp add ord modNotes">
        <pc:chgData name="Cédric Mialaret" userId="cdfc6cf4-855a-4968-96ba-1433b5f653d8" providerId="ADAL" clId="{A21B6F30-94D3-4C66-9322-AED9CB7AAE6B}" dt="2019-06-04T08:41:37.417" v="5173" actId="1076"/>
        <pc:sldMkLst>
          <pc:docMk/>
          <pc:sldMk cId="3977676016" sldId="270"/>
        </pc:sldMkLst>
        <pc:spChg chg="mod">
          <ac:chgData name="Cédric Mialaret" userId="cdfc6cf4-855a-4968-96ba-1433b5f653d8" providerId="ADAL" clId="{A21B6F30-94D3-4C66-9322-AED9CB7AAE6B}" dt="2019-06-04T08:00:04.085" v="4196" actId="20577"/>
          <ac:spMkLst>
            <pc:docMk/>
            <pc:sldMk cId="3977676016" sldId="270"/>
            <ac:spMk id="2" creationId="{172E7F8D-9158-47F3-B000-E81CA43210A9}"/>
          </ac:spMkLst>
        </pc:spChg>
        <pc:spChg chg="mod">
          <ac:chgData name="Cédric Mialaret" userId="cdfc6cf4-855a-4968-96ba-1433b5f653d8" providerId="ADAL" clId="{A21B6F30-94D3-4C66-9322-AED9CB7AAE6B}" dt="2019-06-04T08:33:35.785" v="4712" actId="113"/>
          <ac:spMkLst>
            <pc:docMk/>
            <pc:sldMk cId="3977676016" sldId="270"/>
            <ac:spMk id="3" creationId="{3FD23E6A-98A7-461E-8939-85D208FC48EE}"/>
          </ac:spMkLst>
        </pc:spChg>
        <pc:picChg chg="add mod">
          <ac:chgData name="Cédric Mialaret" userId="cdfc6cf4-855a-4968-96ba-1433b5f653d8" providerId="ADAL" clId="{A21B6F30-94D3-4C66-9322-AED9CB7AAE6B}" dt="2019-06-04T08:31:40.330" v="4709" actId="1076"/>
          <ac:picMkLst>
            <pc:docMk/>
            <pc:sldMk cId="3977676016" sldId="270"/>
            <ac:picMk id="5" creationId="{CFF2ADCE-5F18-45FE-97CE-C9B4396C5F77}"/>
          </ac:picMkLst>
        </pc:picChg>
        <pc:picChg chg="add mod">
          <ac:chgData name="Cédric Mialaret" userId="cdfc6cf4-855a-4968-96ba-1433b5f653d8" providerId="ADAL" clId="{A21B6F30-94D3-4C66-9322-AED9CB7AAE6B}" dt="2019-06-04T08:41:37.417" v="5173" actId="1076"/>
          <ac:picMkLst>
            <pc:docMk/>
            <pc:sldMk cId="3977676016" sldId="270"/>
            <ac:picMk id="7" creationId="{E0D1B672-7744-4D8B-83C3-9381CF92B68D}"/>
          </ac:picMkLst>
        </pc:picChg>
      </pc:sldChg>
      <pc:sldChg chg="modSp add">
        <pc:chgData name="Cédric Mialaret" userId="cdfc6cf4-855a-4968-96ba-1433b5f653d8" providerId="ADAL" clId="{A21B6F30-94D3-4C66-9322-AED9CB7AAE6B}" dt="2019-06-12T08:18:53.851" v="15303" actId="6549"/>
        <pc:sldMkLst>
          <pc:docMk/>
          <pc:sldMk cId="4273458118" sldId="271"/>
        </pc:sldMkLst>
        <pc:spChg chg="mod">
          <ac:chgData name="Cédric Mialaret" userId="cdfc6cf4-855a-4968-96ba-1433b5f653d8" providerId="ADAL" clId="{A21B6F30-94D3-4C66-9322-AED9CB7AAE6B}" dt="2019-06-04T08:00:20.534" v="4221" actId="20577"/>
          <ac:spMkLst>
            <pc:docMk/>
            <pc:sldMk cId="4273458118" sldId="271"/>
            <ac:spMk id="2" creationId="{CB770D70-5400-4F58-8ACF-3E517E349DA1}"/>
          </ac:spMkLst>
        </pc:spChg>
        <pc:spChg chg="mod">
          <ac:chgData name="Cédric Mialaret" userId="cdfc6cf4-855a-4968-96ba-1433b5f653d8" providerId="ADAL" clId="{A21B6F30-94D3-4C66-9322-AED9CB7AAE6B}" dt="2019-06-12T08:18:53.851" v="15303" actId="6549"/>
          <ac:spMkLst>
            <pc:docMk/>
            <pc:sldMk cId="4273458118" sldId="271"/>
            <ac:spMk id="3" creationId="{243B16DE-8B34-4AEA-8A22-BEB2A6FF352E}"/>
          </ac:spMkLst>
        </pc:spChg>
      </pc:sldChg>
      <pc:sldChg chg="addSp delSp modSp add ord">
        <pc:chgData name="Cédric Mialaret" userId="cdfc6cf4-855a-4968-96ba-1433b5f653d8" providerId="ADAL" clId="{A21B6F30-94D3-4C66-9322-AED9CB7AAE6B}" dt="2019-06-06T09:43:10.687" v="10870"/>
        <pc:sldMkLst>
          <pc:docMk/>
          <pc:sldMk cId="2014401219" sldId="273"/>
        </pc:sldMkLst>
        <pc:spChg chg="mod">
          <ac:chgData name="Cédric Mialaret" userId="cdfc6cf4-855a-4968-96ba-1433b5f653d8" providerId="ADAL" clId="{A21B6F30-94D3-4C66-9322-AED9CB7AAE6B}" dt="2019-06-04T09:09:19.083" v="5781" actId="20577"/>
          <ac:spMkLst>
            <pc:docMk/>
            <pc:sldMk cId="2014401219" sldId="273"/>
            <ac:spMk id="2" creationId="{099CA9DF-35D1-429E-8325-32FF52978F41}"/>
          </ac:spMkLst>
        </pc:spChg>
        <pc:spChg chg="mod">
          <ac:chgData name="Cédric Mialaret" userId="cdfc6cf4-855a-4968-96ba-1433b5f653d8" providerId="ADAL" clId="{A21B6F30-94D3-4C66-9322-AED9CB7AAE6B}" dt="2019-06-04T09:11:51.802" v="5823" actId="20577"/>
          <ac:spMkLst>
            <pc:docMk/>
            <pc:sldMk cId="2014401219" sldId="273"/>
            <ac:spMk id="3" creationId="{8E069E72-47BD-47E6-86A8-A9E109BCD2C1}"/>
          </ac:spMkLst>
        </pc:spChg>
        <pc:spChg chg="del mod">
          <ac:chgData name="Cédric Mialaret" userId="cdfc6cf4-855a-4968-96ba-1433b5f653d8" providerId="ADAL" clId="{A21B6F30-94D3-4C66-9322-AED9CB7AAE6B}" dt="2019-06-04T09:10:01.903" v="5804"/>
          <ac:spMkLst>
            <pc:docMk/>
            <pc:sldMk cId="2014401219" sldId="273"/>
            <ac:spMk id="4" creationId="{2155362E-FEF0-4F3B-8CB6-FD872D00A334}"/>
          </ac:spMkLst>
        </pc:spChg>
        <pc:spChg chg="add del mod">
          <ac:chgData name="Cédric Mialaret" userId="cdfc6cf4-855a-4968-96ba-1433b5f653d8" providerId="ADAL" clId="{A21B6F30-94D3-4C66-9322-AED9CB7AAE6B}" dt="2019-06-04T09:10:35.315" v="5806" actId="478"/>
          <ac:spMkLst>
            <pc:docMk/>
            <pc:sldMk cId="2014401219" sldId="273"/>
            <ac:spMk id="7" creationId="{78B1473D-697F-4023-A5A1-A137970E166C}"/>
          </ac:spMkLst>
        </pc:spChg>
        <pc:spChg chg="add del mod">
          <ac:chgData name="Cédric Mialaret" userId="cdfc6cf4-855a-4968-96ba-1433b5f653d8" providerId="ADAL" clId="{A21B6F30-94D3-4C66-9322-AED9CB7AAE6B}" dt="2019-06-04T09:11:07.414" v="5812"/>
          <ac:spMkLst>
            <pc:docMk/>
            <pc:sldMk cId="2014401219" sldId="273"/>
            <ac:spMk id="8" creationId="{DFDF57A2-D9D3-4DF2-8687-446C2D457790}"/>
          </ac:spMkLst>
        </pc:spChg>
        <pc:graphicFrameChg chg="add del mod modGraphic">
          <ac:chgData name="Cédric Mialaret" userId="cdfc6cf4-855a-4968-96ba-1433b5f653d8" providerId="ADAL" clId="{A21B6F30-94D3-4C66-9322-AED9CB7AAE6B}" dt="2019-06-04T09:10:39.930" v="5807"/>
          <ac:graphicFrameMkLst>
            <pc:docMk/>
            <pc:sldMk cId="2014401219" sldId="273"/>
            <ac:graphicFrameMk id="6" creationId="{EA9529E5-8BC5-417F-94CB-767761DA0D96}"/>
          </ac:graphicFrameMkLst>
        </pc:graphicFrameChg>
        <pc:picChg chg="add del mod modCrop">
          <ac:chgData name="Cédric Mialaret" userId="cdfc6cf4-855a-4968-96ba-1433b5f653d8" providerId="ADAL" clId="{A21B6F30-94D3-4C66-9322-AED9CB7AAE6B}" dt="2019-06-04T09:10:55.309" v="5809"/>
          <ac:picMkLst>
            <pc:docMk/>
            <pc:sldMk cId="2014401219" sldId="273"/>
            <ac:picMk id="5" creationId="{353BB959-81CD-4E4B-AFC7-0341232B66D5}"/>
          </ac:picMkLst>
        </pc:picChg>
        <pc:picChg chg="add mod">
          <ac:chgData name="Cédric Mialaret" userId="cdfc6cf4-855a-4968-96ba-1433b5f653d8" providerId="ADAL" clId="{A21B6F30-94D3-4C66-9322-AED9CB7AAE6B}" dt="2019-06-04T09:12:26.049" v="5825" actId="1076"/>
          <ac:picMkLst>
            <pc:docMk/>
            <pc:sldMk cId="2014401219" sldId="273"/>
            <ac:picMk id="9" creationId="{450AE56A-190B-460C-AF56-B681E3FF37D9}"/>
          </ac:picMkLst>
        </pc:picChg>
      </pc:sldChg>
      <pc:sldChg chg="addSp delSp modSp add ord">
        <pc:chgData name="Cédric Mialaret" userId="cdfc6cf4-855a-4968-96ba-1433b5f653d8" providerId="ADAL" clId="{A21B6F30-94D3-4C66-9322-AED9CB7AAE6B}" dt="2019-06-06T09:43:14.313" v="10871"/>
        <pc:sldMkLst>
          <pc:docMk/>
          <pc:sldMk cId="3785838805" sldId="274"/>
        </pc:sldMkLst>
        <pc:spChg chg="mod">
          <ac:chgData name="Cédric Mialaret" userId="cdfc6cf4-855a-4968-96ba-1433b5f653d8" providerId="ADAL" clId="{A21B6F30-94D3-4C66-9322-AED9CB7AAE6B}" dt="2019-06-04T09:09:52.034" v="5803" actId="20577"/>
          <ac:spMkLst>
            <pc:docMk/>
            <pc:sldMk cId="3785838805" sldId="274"/>
            <ac:spMk id="2" creationId="{85A11CCB-8FCE-4078-A2C8-9FC7DF2C7B11}"/>
          </ac:spMkLst>
        </pc:spChg>
        <pc:spChg chg="del">
          <ac:chgData name="Cédric Mialaret" userId="cdfc6cf4-855a-4968-96ba-1433b5f653d8" providerId="ADAL" clId="{A21B6F30-94D3-4C66-9322-AED9CB7AAE6B}" dt="2019-06-04T09:10:05.602" v="5805"/>
          <ac:spMkLst>
            <pc:docMk/>
            <pc:sldMk cId="3785838805" sldId="274"/>
            <ac:spMk id="3" creationId="{824FB789-7877-45E2-A684-5313C38E7B49}"/>
          </ac:spMkLst>
        </pc:spChg>
        <pc:spChg chg="del">
          <ac:chgData name="Cédric Mialaret" userId="cdfc6cf4-855a-4968-96ba-1433b5f653d8" providerId="ADAL" clId="{A21B6F30-94D3-4C66-9322-AED9CB7AAE6B}" dt="2019-06-04T09:10:45.141" v="5808"/>
          <ac:spMkLst>
            <pc:docMk/>
            <pc:sldMk cId="3785838805" sldId="274"/>
            <ac:spMk id="4" creationId="{8E8A06A8-6538-49AA-A7BC-77246DF16801}"/>
          </ac:spMkLst>
        </pc:spChg>
        <pc:spChg chg="add mod">
          <ac:chgData name="Cédric Mialaret" userId="cdfc6cf4-855a-4968-96ba-1433b5f653d8" providerId="ADAL" clId="{A21B6F30-94D3-4C66-9322-AED9CB7AAE6B}" dt="2019-06-04T09:20:28.516" v="6025" actId="27636"/>
          <ac:spMkLst>
            <pc:docMk/>
            <pc:sldMk cId="3785838805" sldId="274"/>
            <ac:spMk id="5" creationId="{AD982FED-8EB7-4F35-8912-64E8C22C21A7}"/>
          </ac:spMkLst>
        </pc:spChg>
        <pc:spChg chg="add mod">
          <ac:chgData name="Cédric Mialaret" userId="cdfc6cf4-855a-4968-96ba-1433b5f653d8" providerId="ADAL" clId="{A21B6F30-94D3-4C66-9322-AED9CB7AAE6B}" dt="2019-06-04T09:20:28.521" v="6026" actId="27636"/>
          <ac:spMkLst>
            <pc:docMk/>
            <pc:sldMk cId="3785838805" sldId="274"/>
            <ac:spMk id="7" creationId="{E07EEE70-9A09-42B2-A17B-28FEDF0C93A9}"/>
          </ac:spMkLst>
        </pc:spChg>
        <pc:graphicFrameChg chg="add del mod">
          <ac:chgData name="Cédric Mialaret" userId="cdfc6cf4-855a-4968-96ba-1433b5f653d8" providerId="ADAL" clId="{A21B6F30-94D3-4C66-9322-AED9CB7AAE6B}" dt="2019-06-04T09:19:05.033" v="6007"/>
          <ac:graphicFrameMkLst>
            <pc:docMk/>
            <pc:sldMk cId="3785838805" sldId="274"/>
            <ac:graphicFrameMk id="6" creationId="{15B5D369-117F-4D78-8023-1AF1D2ED3531}"/>
          </ac:graphicFrameMkLst>
        </pc:graphicFrameChg>
        <pc:graphicFrameChg chg="add mod modGraphic">
          <ac:chgData name="Cédric Mialaret" userId="cdfc6cf4-855a-4968-96ba-1433b5f653d8" providerId="ADAL" clId="{A21B6F30-94D3-4C66-9322-AED9CB7AAE6B}" dt="2019-06-04T09:20:39.562" v="6034" actId="20577"/>
          <ac:graphicFrameMkLst>
            <pc:docMk/>
            <pc:sldMk cId="3785838805" sldId="274"/>
            <ac:graphicFrameMk id="8" creationId="{88BA80A4-BF55-4235-AD85-5DDB38FDED4D}"/>
          </ac:graphicFrameMkLst>
        </pc:graphicFrameChg>
      </pc:sldChg>
      <pc:sldChg chg="modSp add modNotesTx">
        <pc:chgData name="Cédric Mialaret" userId="cdfc6cf4-855a-4968-96ba-1433b5f653d8" providerId="ADAL" clId="{A21B6F30-94D3-4C66-9322-AED9CB7AAE6B}" dt="2019-06-06T14:46:36.674" v="15126" actId="20577"/>
        <pc:sldMkLst>
          <pc:docMk/>
          <pc:sldMk cId="1692046905" sldId="275"/>
        </pc:sldMkLst>
        <pc:spChg chg="mod">
          <ac:chgData name="Cédric Mialaret" userId="cdfc6cf4-855a-4968-96ba-1433b5f653d8" providerId="ADAL" clId="{A21B6F30-94D3-4C66-9322-AED9CB7AAE6B}" dt="2019-06-04T11:27:26.685" v="6114" actId="20577"/>
          <ac:spMkLst>
            <pc:docMk/>
            <pc:sldMk cId="1692046905" sldId="275"/>
            <ac:spMk id="2" creationId="{25655296-1462-414C-9F8B-D344F322176C}"/>
          </ac:spMkLst>
        </pc:spChg>
        <pc:spChg chg="mod">
          <ac:chgData name="Cédric Mialaret" userId="cdfc6cf4-855a-4968-96ba-1433b5f653d8" providerId="ADAL" clId="{A21B6F30-94D3-4C66-9322-AED9CB7AAE6B}" dt="2019-06-06T14:43:03.410" v="15070" actId="20577"/>
          <ac:spMkLst>
            <pc:docMk/>
            <pc:sldMk cId="1692046905" sldId="275"/>
            <ac:spMk id="3" creationId="{E880E205-41E5-44ED-8AD9-92F283B96FE8}"/>
          </ac:spMkLst>
        </pc:spChg>
      </pc:sldChg>
      <pc:sldChg chg="addSp delSp modSp add modNotesTx">
        <pc:chgData name="Cédric Mialaret" userId="cdfc6cf4-855a-4968-96ba-1433b5f653d8" providerId="ADAL" clId="{A21B6F30-94D3-4C66-9322-AED9CB7AAE6B}" dt="2019-06-06T09:46:18.085" v="10918" actId="14100"/>
        <pc:sldMkLst>
          <pc:docMk/>
          <pc:sldMk cId="699934895" sldId="276"/>
        </pc:sldMkLst>
        <pc:spChg chg="mod">
          <ac:chgData name="Cédric Mialaret" userId="cdfc6cf4-855a-4968-96ba-1433b5f653d8" providerId="ADAL" clId="{A21B6F30-94D3-4C66-9322-AED9CB7AAE6B}" dt="2019-06-04T18:02:30.477" v="6865" actId="20577"/>
          <ac:spMkLst>
            <pc:docMk/>
            <pc:sldMk cId="699934895" sldId="276"/>
            <ac:spMk id="2" creationId="{04D4CB40-21F0-4B69-B665-C652760F5A9E}"/>
          </ac:spMkLst>
        </pc:spChg>
        <pc:spChg chg="mod">
          <ac:chgData name="Cédric Mialaret" userId="cdfc6cf4-855a-4968-96ba-1433b5f653d8" providerId="ADAL" clId="{A21B6F30-94D3-4C66-9322-AED9CB7AAE6B}" dt="2019-06-04T18:11:42.430" v="6921" actId="20577"/>
          <ac:spMkLst>
            <pc:docMk/>
            <pc:sldMk cId="699934895" sldId="276"/>
            <ac:spMk id="3" creationId="{DD9FF178-9A80-423F-932A-D41C80021910}"/>
          </ac:spMkLst>
        </pc:spChg>
        <pc:picChg chg="add del mod">
          <ac:chgData name="Cédric Mialaret" userId="cdfc6cf4-855a-4968-96ba-1433b5f653d8" providerId="ADAL" clId="{A21B6F30-94D3-4C66-9322-AED9CB7AAE6B}" dt="2019-06-04T15:19:47.760" v="6813" actId="478"/>
          <ac:picMkLst>
            <pc:docMk/>
            <pc:sldMk cId="699934895" sldId="276"/>
            <ac:picMk id="5" creationId="{303FCEFE-89E0-4E34-8330-A8DCE1D4560F}"/>
          </ac:picMkLst>
        </pc:picChg>
        <pc:picChg chg="add del mod">
          <ac:chgData name="Cédric Mialaret" userId="cdfc6cf4-855a-4968-96ba-1433b5f653d8" providerId="ADAL" clId="{A21B6F30-94D3-4C66-9322-AED9CB7AAE6B}" dt="2019-06-04T18:07:56.765" v="6868" actId="478"/>
          <ac:picMkLst>
            <pc:docMk/>
            <pc:sldMk cId="699934895" sldId="276"/>
            <ac:picMk id="7" creationId="{433D7DCC-D74D-48FA-ACD6-3AFABFA9681D}"/>
          </ac:picMkLst>
        </pc:picChg>
        <pc:picChg chg="add mod">
          <ac:chgData name="Cédric Mialaret" userId="cdfc6cf4-855a-4968-96ba-1433b5f653d8" providerId="ADAL" clId="{A21B6F30-94D3-4C66-9322-AED9CB7AAE6B}" dt="2019-06-06T09:46:18.085" v="10918" actId="14100"/>
          <ac:picMkLst>
            <pc:docMk/>
            <pc:sldMk cId="699934895" sldId="276"/>
            <ac:picMk id="9" creationId="{352A52EB-FBCA-4987-9380-C0E6C91E8EC1}"/>
          </ac:picMkLst>
        </pc:picChg>
      </pc:sldChg>
      <pc:sldChg chg="modSp add">
        <pc:chgData name="Cédric Mialaret" userId="cdfc6cf4-855a-4968-96ba-1433b5f653d8" providerId="ADAL" clId="{A21B6F30-94D3-4C66-9322-AED9CB7AAE6B}" dt="2019-06-04T18:02:40.885" v="6867" actId="20577"/>
        <pc:sldMkLst>
          <pc:docMk/>
          <pc:sldMk cId="3302491953" sldId="277"/>
        </pc:sldMkLst>
        <pc:spChg chg="mod">
          <ac:chgData name="Cédric Mialaret" userId="cdfc6cf4-855a-4968-96ba-1433b5f653d8" providerId="ADAL" clId="{A21B6F30-94D3-4C66-9322-AED9CB7AAE6B}" dt="2019-06-04T18:02:40.885" v="6867" actId="20577"/>
          <ac:spMkLst>
            <pc:docMk/>
            <pc:sldMk cId="3302491953" sldId="277"/>
            <ac:spMk id="2" creationId="{04D4CB40-21F0-4B69-B665-C652760F5A9E}"/>
          </ac:spMkLst>
        </pc:spChg>
      </pc:sldChg>
      <pc:sldChg chg="addSp delSp modSp add">
        <pc:chgData name="Cédric Mialaret" userId="cdfc6cf4-855a-4968-96ba-1433b5f653d8" providerId="ADAL" clId="{A21B6F30-94D3-4C66-9322-AED9CB7AAE6B}" dt="2019-06-06T09:46:33.070" v="10920" actId="1076"/>
        <pc:sldMkLst>
          <pc:docMk/>
          <pc:sldMk cId="2356993046" sldId="278"/>
        </pc:sldMkLst>
        <pc:spChg chg="mod">
          <ac:chgData name="Cédric Mialaret" userId="cdfc6cf4-855a-4968-96ba-1433b5f653d8" providerId="ADAL" clId="{A21B6F30-94D3-4C66-9322-AED9CB7AAE6B}" dt="2019-06-04T18:02:35.925" v="6866" actId="20577"/>
          <ac:spMkLst>
            <pc:docMk/>
            <pc:sldMk cId="2356993046" sldId="278"/>
            <ac:spMk id="2" creationId="{04D4CB40-21F0-4B69-B665-C652760F5A9E}"/>
          </ac:spMkLst>
        </pc:spChg>
        <pc:spChg chg="mod">
          <ac:chgData name="Cédric Mialaret" userId="cdfc6cf4-855a-4968-96ba-1433b5f653d8" providerId="ADAL" clId="{A21B6F30-94D3-4C66-9322-AED9CB7AAE6B}" dt="2019-06-04T18:18:34.039" v="7012" actId="20577"/>
          <ac:spMkLst>
            <pc:docMk/>
            <pc:sldMk cId="2356993046" sldId="278"/>
            <ac:spMk id="3" creationId="{DD9FF178-9A80-423F-932A-D41C80021910}"/>
          </ac:spMkLst>
        </pc:spChg>
        <pc:picChg chg="add mod">
          <ac:chgData name="Cédric Mialaret" userId="cdfc6cf4-855a-4968-96ba-1433b5f653d8" providerId="ADAL" clId="{A21B6F30-94D3-4C66-9322-AED9CB7AAE6B}" dt="2019-06-06T09:46:33.070" v="10920" actId="1076"/>
          <ac:picMkLst>
            <pc:docMk/>
            <pc:sldMk cId="2356993046" sldId="278"/>
            <ac:picMk id="5" creationId="{C02BF164-5B5D-4408-8FF5-4E363B420008}"/>
          </ac:picMkLst>
        </pc:picChg>
        <pc:picChg chg="del">
          <ac:chgData name="Cédric Mialaret" userId="cdfc6cf4-855a-4968-96ba-1433b5f653d8" providerId="ADAL" clId="{A21B6F30-94D3-4C66-9322-AED9CB7AAE6B}" dt="2019-06-04T15:34:21.360" v="6856" actId="478"/>
          <ac:picMkLst>
            <pc:docMk/>
            <pc:sldMk cId="2356993046" sldId="278"/>
            <ac:picMk id="7" creationId="{433D7DCC-D74D-48FA-ACD6-3AFABFA9681D}"/>
          </ac:picMkLst>
        </pc:picChg>
      </pc:sldChg>
      <pc:sldChg chg="addSp delSp modSp add modNotesTx">
        <pc:chgData name="Cédric Mialaret" userId="cdfc6cf4-855a-4968-96ba-1433b5f653d8" providerId="ADAL" clId="{A21B6F30-94D3-4C66-9322-AED9CB7AAE6B}" dt="2019-06-06T09:51:54.406" v="10926" actId="14100"/>
        <pc:sldMkLst>
          <pc:docMk/>
          <pc:sldMk cId="3162400304" sldId="279"/>
        </pc:sldMkLst>
        <pc:spChg chg="mod">
          <ac:chgData name="Cédric Mialaret" userId="cdfc6cf4-855a-4968-96ba-1433b5f653d8" providerId="ADAL" clId="{A21B6F30-94D3-4C66-9322-AED9CB7AAE6B}" dt="2019-06-04T18:54:13.329" v="7051" actId="20577"/>
          <ac:spMkLst>
            <pc:docMk/>
            <pc:sldMk cId="3162400304" sldId="279"/>
            <ac:spMk id="2" creationId="{04D4CB40-21F0-4B69-B665-C652760F5A9E}"/>
          </ac:spMkLst>
        </pc:spChg>
        <pc:spChg chg="mod">
          <ac:chgData name="Cédric Mialaret" userId="cdfc6cf4-855a-4968-96ba-1433b5f653d8" providerId="ADAL" clId="{A21B6F30-94D3-4C66-9322-AED9CB7AAE6B}" dt="2019-06-04T18:57:38.259" v="7295" actId="20577"/>
          <ac:spMkLst>
            <pc:docMk/>
            <pc:sldMk cId="3162400304" sldId="279"/>
            <ac:spMk id="3" creationId="{DD9FF178-9A80-423F-932A-D41C80021910}"/>
          </ac:spMkLst>
        </pc:spChg>
        <pc:picChg chg="del">
          <ac:chgData name="Cédric Mialaret" userId="cdfc6cf4-855a-4968-96ba-1433b5f653d8" providerId="ADAL" clId="{A21B6F30-94D3-4C66-9322-AED9CB7AAE6B}" dt="2019-06-04T18:12:08.149" v="6923" actId="478"/>
          <ac:picMkLst>
            <pc:docMk/>
            <pc:sldMk cId="3162400304" sldId="279"/>
            <ac:picMk id="5" creationId="{303FCEFE-89E0-4E34-8330-A8DCE1D4560F}"/>
          </ac:picMkLst>
        </pc:picChg>
        <pc:picChg chg="add mod">
          <ac:chgData name="Cédric Mialaret" userId="cdfc6cf4-855a-4968-96ba-1433b5f653d8" providerId="ADAL" clId="{A21B6F30-94D3-4C66-9322-AED9CB7AAE6B}" dt="2019-06-06T09:51:54.406" v="10926" actId="14100"/>
          <ac:picMkLst>
            <pc:docMk/>
            <pc:sldMk cId="3162400304" sldId="279"/>
            <ac:picMk id="5" creationId="{BE79FCAE-120E-41DB-82E0-F495574B88E7}"/>
          </ac:picMkLst>
        </pc:picChg>
      </pc:sldChg>
      <pc:sldChg chg="addSp modSp add">
        <pc:chgData name="Cédric Mialaret" userId="cdfc6cf4-855a-4968-96ba-1433b5f653d8" providerId="ADAL" clId="{A21B6F30-94D3-4C66-9322-AED9CB7AAE6B}" dt="2019-06-06T10:08:56.653" v="10949" actId="14100"/>
        <pc:sldMkLst>
          <pc:docMk/>
          <pc:sldMk cId="4194285241" sldId="280"/>
        </pc:sldMkLst>
        <pc:spChg chg="mod">
          <ac:chgData name="Cédric Mialaret" userId="cdfc6cf4-855a-4968-96ba-1433b5f653d8" providerId="ADAL" clId="{A21B6F30-94D3-4C66-9322-AED9CB7AAE6B}" dt="2019-06-04T18:13:00.382" v="6944" actId="20577"/>
          <ac:spMkLst>
            <pc:docMk/>
            <pc:sldMk cId="4194285241" sldId="280"/>
            <ac:spMk id="2" creationId="{04D4CB40-21F0-4B69-B665-C652760F5A9E}"/>
          </ac:spMkLst>
        </pc:spChg>
        <pc:picChg chg="add mod">
          <ac:chgData name="Cédric Mialaret" userId="cdfc6cf4-855a-4968-96ba-1433b5f653d8" providerId="ADAL" clId="{A21B6F30-94D3-4C66-9322-AED9CB7AAE6B}" dt="2019-06-06T10:08:56.653" v="10949" actId="14100"/>
          <ac:picMkLst>
            <pc:docMk/>
            <pc:sldMk cId="4194285241" sldId="280"/>
            <ac:picMk id="5" creationId="{067ED3FC-2C70-4B5E-BA71-F3ABAC36CC42}"/>
          </ac:picMkLst>
        </pc:picChg>
      </pc:sldChg>
      <pc:sldChg chg="addSp modSp add">
        <pc:chgData name="Cédric Mialaret" userId="cdfc6cf4-855a-4968-96ba-1433b5f653d8" providerId="ADAL" clId="{A21B6F30-94D3-4C66-9322-AED9CB7AAE6B}" dt="2019-06-05T11:19:54.829" v="8410"/>
        <pc:sldMkLst>
          <pc:docMk/>
          <pc:sldMk cId="1557531370" sldId="281"/>
        </pc:sldMkLst>
        <pc:spChg chg="mod">
          <ac:chgData name="Cédric Mialaret" userId="cdfc6cf4-855a-4968-96ba-1433b5f653d8" providerId="ADAL" clId="{A21B6F30-94D3-4C66-9322-AED9CB7AAE6B}" dt="2019-06-04T18:13:10.534" v="6950" actId="20577"/>
          <ac:spMkLst>
            <pc:docMk/>
            <pc:sldMk cId="1557531370" sldId="281"/>
            <ac:spMk id="2" creationId="{04D4CB40-21F0-4B69-B665-C652760F5A9E}"/>
          </ac:spMkLst>
        </pc:spChg>
        <pc:spChg chg="mod">
          <ac:chgData name="Cédric Mialaret" userId="cdfc6cf4-855a-4968-96ba-1433b5f653d8" providerId="ADAL" clId="{A21B6F30-94D3-4C66-9322-AED9CB7AAE6B}" dt="2019-06-05T11:14:10.768" v="8279" actId="20577"/>
          <ac:spMkLst>
            <pc:docMk/>
            <pc:sldMk cId="1557531370" sldId="281"/>
            <ac:spMk id="3" creationId="{DD9FF178-9A80-423F-932A-D41C80021910}"/>
          </ac:spMkLst>
        </pc:spChg>
        <pc:spChg chg="add mod">
          <ac:chgData name="Cédric Mialaret" userId="cdfc6cf4-855a-4968-96ba-1433b5f653d8" providerId="ADAL" clId="{A21B6F30-94D3-4C66-9322-AED9CB7AAE6B}" dt="2019-06-05T11:19:54.829" v="8410"/>
          <ac:spMkLst>
            <pc:docMk/>
            <pc:sldMk cId="1557531370" sldId="281"/>
            <ac:spMk id="4" creationId="{359F3541-DB52-4842-BCE4-AA77CD647298}"/>
          </ac:spMkLst>
        </pc:spChg>
      </pc:sldChg>
      <pc:sldChg chg="modSp add">
        <pc:chgData name="Cédric Mialaret" userId="cdfc6cf4-855a-4968-96ba-1433b5f653d8" providerId="ADAL" clId="{A21B6F30-94D3-4C66-9322-AED9CB7AAE6B}" dt="2019-06-05T11:47:06.694" v="8549" actId="20577"/>
        <pc:sldMkLst>
          <pc:docMk/>
          <pc:sldMk cId="1388735852" sldId="282"/>
        </pc:sldMkLst>
        <pc:spChg chg="mod">
          <ac:chgData name="Cédric Mialaret" userId="cdfc6cf4-855a-4968-96ba-1433b5f653d8" providerId="ADAL" clId="{A21B6F30-94D3-4C66-9322-AED9CB7AAE6B}" dt="2019-06-04T18:13:47.557" v="6959" actId="20577"/>
          <ac:spMkLst>
            <pc:docMk/>
            <pc:sldMk cId="1388735852" sldId="282"/>
            <ac:spMk id="2" creationId="{04D4CB40-21F0-4B69-B665-C652760F5A9E}"/>
          </ac:spMkLst>
        </pc:spChg>
        <pc:spChg chg="mod">
          <ac:chgData name="Cédric Mialaret" userId="cdfc6cf4-855a-4968-96ba-1433b5f653d8" providerId="ADAL" clId="{A21B6F30-94D3-4C66-9322-AED9CB7AAE6B}" dt="2019-06-05T11:47:06.694" v="8549" actId="20577"/>
          <ac:spMkLst>
            <pc:docMk/>
            <pc:sldMk cId="1388735852" sldId="282"/>
            <ac:spMk id="3" creationId="{DD9FF178-9A80-423F-932A-D41C80021910}"/>
          </ac:spMkLst>
        </pc:spChg>
      </pc:sldChg>
      <pc:sldChg chg="addSp modSp add">
        <pc:chgData name="Cédric Mialaret" userId="cdfc6cf4-855a-4968-96ba-1433b5f653d8" providerId="ADAL" clId="{A21B6F30-94D3-4C66-9322-AED9CB7AAE6B}" dt="2019-06-06T10:06:14.026" v="10943" actId="1076"/>
        <pc:sldMkLst>
          <pc:docMk/>
          <pc:sldMk cId="1000064932" sldId="283"/>
        </pc:sldMkLst>
        <pc:spChg chg="mod">
          <ac:chgData name="Cédric Mialaret" userId="cdfc6cf4-855a-4968-96ba-1433b5f653d8" providerId="ADAL" clId="{A21B6F30-94D3-4C66-9322-AED9CB7AAE6B}" dt="2019-06-06T10:06:14.026" v="10943" actId="1076"/>
          <ac:spMkLst>
            <pc:docMk/>
            <pc:sldMk cId="1000064932" sldId="283"/>
            <ac:spMk id="3" creationId="{DD9FF178-9A80-423F-932A-D41C80021910}"/>
          </ac:spMkLst>
        </pc:spChg>
        <pc:picChg chg="add mod">
          <ac:chgData name="Cédric Mialaret" userId="cdfc6cf4-855a-4968-96ba-1433b5f653d8" providerId="ADAL" clId="{A21B6F30-94D3-4C66-9322-AED9CB7AAE6B}" dt="2019-06-06T10:06:00.897" v="10941" actId="1076"/>
          <ac:picMkLst>
            <pc:docMk/>
            <pc:sldMk cId="1000064932" sldId="283"/>
            <ac:picMk id="5" creationId="{D70BCE40-5B66-486A-9A77-7313D3A4F815}"/>
          </ac:picMkLst>
        </pc:picChg>
      </pc:sldChg>
      <pc:sldChg chg="addSp modSp add modNotesTx">
        <pc:chgData name="Cédric Mialaret" userId="cdfc6cf4-855a-4968-96ba-1433b5f653d8" providerId="ADAL" clId="{A21B6F30-94D3-4C66-9322-AED9CB7AAE6B}" dt="2019-06-06T14:25:37.785" v="14737" actId="20577"/>
        <pc:sldMkLst>
          <pc:docMk/>
          <pc:sldMk cId="579632503" sldId="284"/>
        </pc:sldMkLst>
        <pc:spChg chg="mod">
          <ac:chgData name="Cédric Mialaret" userId="cdfc6cf4-855a-4968-96ba-1433b5f653d8" providerId="ADAL" clId="{A21B6F30-94D3-4C66-9322-AED9CB7AAE6B}" dt="2019-06-04T21:02:05.043" v="7477" actId="20577"/>
          <ac:spMkLst>
            <pc:docMk/>
            <pc:sldMk cId="579632503" sldId="284"/>
            <ac:spMk id="2" creationId="{8B78F27C-0A39-410E-81D8-356E34DABF3C}"/>
          </ac:spMkLst>
        </pc:spChg>
        <pc:spChg chg="mod">
          <ac:chgData name="Cédric Mialaret" userId="cdfc6cf4-855a-4968-96ba-1433b5f653d8" providerId="ADAL" clId="{A21B6F30-94D3-4C66-9322-AED9CB7AAE6B}" dt="2019-06-06T10:50:58.428" v="11174" actId="20577"/>
          <ac:spMkLst>
            <pc:docMk/>
            <pc:sldMk cId="579632503" sldId="284"/>
            <ac:spMk id="3" creationId="{03A301FB-E0BE-4173-9175-19B365BC63FA}"/>
          </ac:spMkLst>
        </pc:spChg>
        <pc:spChg chg="add mod">
          <ac:chgData name="Cédric Mialaret" userId="cdfc6cf4-855a-4968-96ba-1433b5f653d8" providerId="ADAL" clId="{A21B6F30-94D3-4C66-9322-AED9CB7AAE6B}" dt="2019-06-06T10:50:47.646" v="11147" actId="27636"/>
          <ac:spMkLst>
            <pc:docMk/>
            <pc:sldMk cId="579632503" sldId="284"/>
            <ac:spMk id="4" creationId="{F30FC6B6-ABA9-419E-B515-5518EE13E547}"/>
          </ac:spMkLst>
        </pc:spChg>
      </pc:sldChg>
      <pc:sldChg chg="addSp delSp modSp add ord">
        <pc:chgData name="Cédric Mialaret" userId="cdfc6cf4-855a-4968-96ba-1433b5f653d8" providerId="ADAL" clId="{A21B6F30-94D3-4C66-9322-AED9CB7AAE6B}" dt="2019-06-06T10:29:14.890" v="11019" actId="962"/>
        <pc:sldMkLst>
          <pc:docMk/>
          <pc:sldMk cId="1605771291" sldId="286"/>
        </pc:sldMkLst>
        <pc:spChg chg="mod">
          <ac:chgData name="Cédric Mialaret" userId="cdfc6cf4-855a-4968-96ba-1433b5f653d8" providerId="ADAL" clId="{A21B6F30-94D3-4C66-9322-AED9CB7AAE6B}" dt="2019-06-05T20:58:52.277" v="8807" actId="20577"/>
          <ac:spMkLst>
            <pc:docMk/>
            <pc:sldMk cId="1605771291" sldId="286"/>
            <ac:spMk id="2" creationId="{FEF875F4-DF96-40CE-B4C7-AC56FD55F5A0}"/>
          </ac:spMkLst>
        </pc:spChg>
        <pc:spChg chg="mod">
          <ac:chgData name="Cédric Mialaret" userId="cdfc6cf4-855a-4968-96ba-1433b5f653d8" providerId="ADAL" clId="{A21B6F30-94D3-4C66-9322-AED9CB7AAE6B}" dt="2019-06-06T10:29:14.890" v="11019" actId="962"/>
          <ac:spMkLst>
            <pc:docMk/>
            <pc:sldMk cId="1605771291" sldId="286"/>
            <ac:spMk id="3" creationId="{307C6822-999D-4789-99AC-247774148D49}"/>
          </ac:spMkLst>
        </pc:spChg>
        <pc:spChg chg="del mod">
          <ac:chgData name="Cédric Mialaret" userId="cdfc6cf4-855a-4968-96ba-1433b5f653d8" providerId="ADAL" clId="{A21B6F30-94D3-4C66-9322-AED9CB7AAE6B}" dt="2019-06-06T10:29:12.089" v="11017" actId="931"/>
          <ac:spMkLst>
            <pc:docMk/>
            <pc:sldMk cId="1605771291" sldId="286"/>
            <ac:spMk id="4" creationId="{2D994037-E07B-4A48-94B1-866C110B1F52}"/>
          </ac:spMkLst>
        </pc:spChg>
        <pc:picChg chg="add mod">
          <ac:chgData name="Cédric Mialaret" userId="cdfc6cf4-855a-4968-96ba-1433b5f653d8" providerId="ADAL" clId="{A21B6F30-94D3-4C66-9322-AED9CB7AAE6B}" dt="2019-06-06T10:29:14.889" v="11018" actId="27614"/>
          <ac:picMkLst>
            <pc:docMk/>
            <pc:sldMk cId="1605771291" sldId="286"/>
            <ac:picMk id="6" creationId="{A554414C-DCDB-40B7-B326-925E1D696E7D}"/>
          </ac:picMkLst>
        </pc:picChg>
      </pc:sldChg>
      <pc:sldChg chg="addSp delSp modSp add">
        <pc:chgData name="Cédric Mialaret" userId="cdfc6cf4-855a-4968-96ba-1433b5f653d8" providerId="ADAL" clId="{A21B6F30-94D3-4C66-9322-AED9CB7AAE6B}" dt="2019-06-06T10:34:50.538" v="11022" actId="27614"/>
        <pc:sldMkLst>
          <pc:docMk/>
          <pc:sldMk cId="1394623498" sldId="287"/>
        </pc:sldMkLst>
        <pc:spChg chg="mod">
          <ac:chgData name="Cédric Mialaret" userId="cdfc6cf4-855a-4968-96ba-1433b5f653d8" providerId="ADAL" clId="{A21B6F30-94D3-4C66-9322-AED9CB7AAE6B}" dt="2019-06-06T00:23:45.995" v="8964" actId="20577"/>
          <ac:spMkLst>
            <pc:docMk/>
            <pc:sldMk cId="1394623498" sldId="287"/>
            <ac:spMk id="2" creationId="{3A757E58-D66A-4908-A412-8912D0BC035D}"/>
          </ac:spMkLst>
        </pc:spChg>
        <pc:spChg chg="mod">
          <ac:chgData name="Cédric Mialaret" userId="cdfc6cf4-855a-4968-96ba-1433b5f653d8" providerId="ADAL" clId="{A21B6F30-94D3-4C66-9322-AED9CB7AAE6B}" dt="2019-06-06T00:41:16.578" v="9395" actId="20577"/>
          <ac:spMkLst>
            <pc:docMk/>
            <pc:sldMk cId="1394623498" sldId="287"/>
            <ac:spMk id="3" creationId="{8459ABAE-975C-4FB9-9A4B-92BD9B7C53E8}"/>
          </ac:spMkLst>
        </pc:spChg>
        <pc:spChg chg="del mod">
          <ac:chgData name="Cédric Mialaret" userId="cdfc6cf4-855a-4968-96ba-1433b5f653d8" providerId="ADAL" clId="{A21B6F30-94D3-4C66-9322-AED9CB7AAE6B}" dt="2019-06-06T10:34:48.551" v="11021" actId="931"/>
          <ac:spMkLst>
            <pc:docMk/>
            <pc:sldMk cId="1394623498" sldId="287"/>
            <ac:spMk id="4" creationId="{B1956EB8-0503-4D65-A8B3-5019E148ADB6}"/>
          </ac:spMkLst>
        </pc:spChg>
        <pc:picChg chg="add mod">
          <ac:chgData name="Cédric Mialaret" userId="cdfc6cf4-855a-4968-96ba-1433b5f653d8" providerId="ADAL" clId="{A21B6F30-94D3-4C66-9322-AED9CB7AAE6B}" dt="2019-06-06T10:34:50.538" v="11022" actId="27614"/>
          <ac:picMkLst>
            <pc:docMk/>
            <pc:sldMk cId="1394623498" sldId="287"/>
            <ac:picMk id="6" creationId="{F74C1216-9372-499C-B497-2CCBC6AAAF8E}"/>
          </ac:picMkLst>
        </pc:picChg>
      </pc:sldChg>
      <pc:sldChg chg="addSp delSp modSp add ord">
        <pc:chgData name="Cédric Mialaret" userId="cdfc6cf4-855a-4968-96ba-1433b5f653d8" providerId="ADAL" clId="{A21B6F30-94D3-4C66-9322-AED9CB7AAE6B}" dt="2019-06-06T08:20:11.115" v="10342" actId="2165"/>
        <pc:sldMkLst>
          <pc:docMk/>
          <pc:sldMk cId="3761684411" sldId="288"/>
        </pc:sldMkLst>
        <pc:spChg chg="mod">
          <ac:chgData name="Cédric Mialaret" userId="cdfc6cf4-855a-4968-96ba-1433b5f653d8" providerId="ADAL" clId="{A21B6F30-94D3-4C66-9322-AED9CB7AAE6B}" dt="2019-06-06T07:43:00.288" v="9681" actId="20577"/>
          <ac:spMkLst>
            <pc:docMk/>
            <pc:sldMk cId="3761684411" sldId="288"/>
            <ac:spMk id="2" creationId="{C7DCC33E-479A-4E19-9D4B-8399C99F4763}"/>
          </ac:spMkLst>
        </pc:spChg>
        <pc:spChg chg="del mod">
          <ac:chgData name="Cédric Mialaret" userId="cdfc6cf4-855a-4968-96ba-1433b5f653d8" providerId="ADAL" clId="{A21B6F30-94D3-4C66-9322-AED9CB7AAE6B}" dt="2019-06-06T07:43:18.162" v="9683"/>
          <ac:spMkLst>
            <pc:docMk/>
            <pc:sldMk cId="3761684411" sldId="288"/>
            <ac:spMk id="3" creationId="{83FE475A-ADEB-4FF0-87C5-7F3B17F5834A}"/>
          </ac:spMkLst>
        </pc:spChg>
        <pc:spChg chg="del">
          <ac:chgData name="Cédric Mialaret" userId="cdfc6cf4-855a-4968-96ba-1433b5f653d8" providerId="ADAL" clId="{A21B6F30-94D3-4C66-9322-AED9CB7AAE6B}" dt="2019-06-06T07:43:18.162" v="9683"/>
          <ac:spMkLst>
            <pc:docMk/>
            <pc:sldMk cId="3761684411" sldId="288"/>
            <ac:spMk id="4" creationId="{D0174D37-9CBC-4D3B-A408-C92253F481D4}"/>
          </ac:spMkLst>
        </pc:spChg>
        <pc:spChg chg="add mod">
          <ac:chgData name="Cédric Mialaret" userId="cdfc6cf4-855a-4968-96ba-1433b5f653d8" providerId="ADAL" clId="{A21B6F30-94D3-4C66-9322-AED9CB7AAE6B}" dt="2019-06-06T07:43:18.162" v="9683"/>
          <ac:spMkLst>
            <pc:docMk/>
            <pc:sldMk cId="3761684411" sldId="288"/>
            <ac:spMk id="5" creationId="{731EC216-C0C6-4B2F-966D-756D31C1C9F1}"/>
          </ac:spMkLst>
        </pc:spChg>
        <pc:graphicFrameChg chg="modGraphic">
          <ac:chgData name="Cédric Mialaret" userId="cdfc6cf4-855a-4968-96ba-1433b5f653d8" providerId="ADAL" clId="{A21B6F30-94D3-4C66-9322-AED9CB7AAE6B}" dt="2019-06-06T08:20:11.115" v="10342" actId="2165"/>
          <ac:graphicFrameMkLst>
            <pc:docMk/>
            <pc:sldMk cId="3761684411" sldId="288"/>
            <ac:graphicFrameMk id="6" creationId="{9871EB90-499A-4E50-A926-108B9D41CBFB}"/>
          </ac:graphicFrameMkLst>
        </pc:graphicFrameChg>
      </pc:sldChg>
      <pc:sldChg chg="addSp delSp modSp add mod setBg setClrOvrMap">
        <pc:chgData name="Cédric Mialaret" userId="cdfc6cf4-855a-4968-96ba-1433b5f653d8" providerId="ADAL" clId="{A21B6F30-94D3-4C66-9322-AED9CB7AAE6B}" dt="2019-06-06T09:34:35.754" v="10782" actId="26606"/>
        <pc:sldMkLst>
          <pc:docMk/>
          <pc:sldMk cId="3199393412" sldId="289"/>
        </pc:sldMkLst>
        <pc:spChg chg="mod">
          <ac:chgData name="Cédric Mialaret" userId="cdfc6cf4-855a-4968-96ba-1433b5f653d8" providerId="ADAL" clId="{A21B6F30-94D3-4C66-9322-AED9CB7AAE6B}" dt="2019-06-06T09:34:35.754" v="10782" actId="26606"/>
          <ac:spMkLst>
            <pc:docMk/>
            <pc:sldMk cId="3199393412" sldId="289"/>
            <ac:spMk id="2" creationId="{E0A44B3F-B762-4C89-819D-69D8D492345A}"/>
          </ac:spMkLst>
        </pc:spChg>
        <pc:spChg chg="mod">
          <ac:chgData name="Cédric Mialaret" userId="cdfc6cf4-855a-4968-96ba-1433b5f653d8" providerId="ADAL" clId="{A21B6F30-94D3-4C66-9322-AED9CB7AAE6B}" dt="2019-06-06T09:34:35.754" v="10782" actId="26606"/>
          <ac:spMkLst>
            <pc:docMk/>
            <pc:sldMk cId="3199393412" sldId="289"/>
            <ac:spMk id="3" creationId="{DC3C1DC4-CDF4-4021-86E2-ABFC94966F19}"/>
          </ac:spMkLst>
        </pc:spChg>
        <pc:spChg chg="add del">
          <ac:chgData name="Cédric Mialaret" userId="cdfc6cf4-855a-4968-96ba-1433b5f653d8" providerId="ADAL" clId="{A21B6F30-94D3-4C66-9322-AED9CB7AAE6B}" dt="2019-06-06T08:04:02.573" v="10137" actId="26606"/>
          <ac:spMkLst>
            <pc:docMk/>
            <pc:sldMk cId="3199393412" sldId="289"/>
            <ac:spMk id="6" creationId="{87CC2527-562A-4F69-B487-4371E5B243E7}"/>
          </ac:spMkLst>
        </pc:spChg>
        <pc:spChg chg="add del">
          <ac:chgData name="Cédric Mialaret" userId="cdfc6cf4-855a-4968-96ba-1433b5f653d8" providerId="ADAL" clId="{A21B6F30-94D3-4C66-9322-AED9CB7AAE6B}" dt="2019-06-06T08:03:17.952" v="10131" actId="26606"/>
          <ac:spMkLst>
            <pc:docMk/>
            <pc:sldMk cId="3199393412" sldId="289"/>
            <ac:spMk id="9" creationId="{1DB7C82F-AB7E-4F0C-B829-FA1B9C415180}"/>
          </ac:spMkLst>
        </pc:spChg>
        <pc:spChg chg="add del">
          <ac:chgData name="Cédric Mialaret" userId="cdfc6cf4-855a-4968-96ba-1433b5f653d8" providerId="ADAL" clId="{A21B6F30-94D3-4C66-9322-AED9CB7AAE6B}" dt="2019-06-06T08:03:32.277" v="10133" actId="26606"/>
          <ac:spMkLst>
            <pc:docMk/>
            <pc:sldMk cId="3199393412" sldId="289"/>
            <ac:spMk id="12" creationId="{87CC2527-562A-4F69-B487-4371E5B243E7}"/>
          </ac:spMkLst>
        </pc:spChg>
        <pc:picChg chg="add del mod ord">
          <ac:chgData name="Cédric Mialaret" userId="cdfc6cf4-855a-4968-96ba-1433b5f653d8" providerId="ADAL" clId="{A21B6F30-94D3-4C66-9322-AED9CB7AAE6B}" dt="2019-06-06T08:04:06.652" v="10138"/>
          <ac:picMkLst>
            <pc:docMk/>
            <pc:sldMk cId="3199393412" sldId="289"/>
            <ac:picMk id="4" creationId="{45D5F0F4-FB89-4AC0-9575-28869E24FC9D}"/>
          </ac:picMkLst>
        </pc:picChg>
        <pc:picChg chg="add mod">
          <ac:chgData name="Cédric Mialaret" userId="cdfc6cf4-855a-4968-96ba-1433b5f653d8" providerId="ADAL" clId="{A21B6F30-94D3-4C66-9322-AED9CB7AAE6B}" dt="2019-06-06T09:34:35.754" v="10782" actId="26606"/>
          <ac:picMkLst>
            <pc:docMk/>
            <pc:sldMk cId="3199393412" sldId="289"/>
            <ac:picMk id="5" creationId="{D10B5E62-4199-4E21-9E86-7B2E10CAF913}"/>
          </ac:picMkLst>
        </pc:picChg>
        <pc:cxnChg chg="add del">
          <ac:chgData name="Cédric Mialaret" userId="cdfc6cf4-855a-4968-96ba-1433b5f653d8" providerId="ADAL" clId="{A21B6F30-94D3-4C66-9322-AED9CB7AAE6B}" dt="2019-06-06T08:04:02.573" v="10137" actId="26606"/>
          <ac:cxnSpMkLst>
            <pc:docMk/>
            <pc:sldMk cId="3199393412" sldId="289"/>
            <ac:cxnSpMk id="7" creationId="{BCDAEC91-5BCE-4B55-9CC0-43EF94CB734B}"/>
          </ac:cxnSpMkLst>
        </pc:cxnChg>
        <pc:cxnChg chg="add del">
          <ac:chgData name="Cédric Mialaret" userId="cdfc6cf4-855a-4968-96ba-1433b5f653d8" providerId="ADAL" clId="{A21B6F30-94D3-4C66-9322-AED9CB7AAE6B}" dt="2019-06-06T08:03:32.277" v="10133" actId="26606"/>
          <ac:cxnSpMkLst>
            <pc:docMk/>
            <pc:sldMk cId="3199393412" sldId="289"/>
            <ac:cxnSpMk id="11" creationId="{BCDAEC91-5BCE-4B55-9CC0-43EF94CB734B}"/>
          </ac:cxnSpMkLst>
        </pc:cxnChg>
      </pc:sldChg>
      <pc:sldChg chg="addSp modSp add mod setBg">
        <pc:chgData name="Cédric Mialaret" userId="cdfc6cf4-855a-4968-96ba-1433b5f653d8" providerId="ADAL" clId="{A21B6F30-94D3-4C66-9322-AED9CB7AAE6B}" dt="2019-06-06T08:04:30.538" v="10140" actId="26606"/>
        <pc:sldMkLst>
          <pc:docMk/>
          <pc:sldMk cId="704930230" sldId="290"/>
        </pc:sldMkLst>
        <pc:spChg chg="mod">
          <ac:chgData name="Cédric Mialaret" userId="cdfc6cf4-855a-4968-96ba-1433b5f653d8" providerId="ADAL" clId="{A21B6F30-94D3-4C66-9322-AED9CB7AAE6B}" dt="2019-06-06T08:04:30.538" v="10140" actId="26606"/>
          <ac:spMkLst>
            <pc:docMk/>
            <pc:sldMk cId="704930230" sldId="290"/>
            <ac:spMk id="2" creationId="{843F7829-4A5C-4665-B695-3C86F192139E}"/>
          </ac:spMkLst>
        </pc:spChg>
        <pc:spChg chg="mod">
          <ac:chgData name="Cédric Mialaret" userId="cdfc6cf4-855a-4968-96ba-1433b5f653d8" providerId="ADAL" clId="{A21B6F30-94D3-4C66-9322-AED9CB7AAE6B}" dt="2019-06-06T08:04:30.538" v="10140" actId="26606"/>
          <ac:spMkLst>
            <pc:docMk/>
            <pc:sldMk cId="704930230" sldId="290"/>
            <ac:spMk id="3" creationId="{3F684E8A-0E60-40DE-A5D9-E2936F5D6285}"/>
          </ac:spMkLst>
        </pc:spChg>
        <pc:picChg chg="add mod">
          <ac:chgData name="Cédric Mialaret" userId="cdfc6cf4-855a-4968-96ba-1433b5f653d8" providerId="ADAL" clId="{A21B6F30-94D3-4C66-9322-AED9CB7AAE6B}" dt="2019-06-06T08:04:30.538" v="10140" actId="26606"/>
          <ac:picMkLst>
            <pc:docMk/>
            <pc:sldMk cId="704930230" sldId="290"/>
            <ac:picMk id="4" creationId="{381F5D83-AF12-4706-847F-A0903E13AAFE}"/>
          </ac:picMkLst>
        </pc:picChg>
      </pc:sldChg>
      <pc:sldChg chg="addSp delSp modSp add">
        <pc:chgData name="Cédric Mialaret" userId="cdfc6cf4-855a-4968-96ba-1433b5f653d8" providerId="ADAL" clId="{A21B6F30-94D3-4C66-9322-AED9CB7AAE6B}" dt="2019-06-06T08:57:04.243" v="10684" actId="465"/>
        <pc:sldMkLst>
          <pc:docMk/>
          <pc:sldMk cId="4049473558" sldId="291"/>
        </pc:sldMkLst>
        <pc:spChg chg="mod">
          <ac:chgData name="Cédric Mialaret" userId="cdfc6cf4-855a-4968-96ba-1433b5f653d8" providerId="ADAL" clId="{A21B6F30-94D3-4C66-9322-AED9CB7AAE6B}" dt="2019-06-06T08:29:04.970" v="10450" actId="20577"/>
          <ac:spMkLst>
            <pc:docMk/>
            <pc:sldMk cId="4049473558" sldId="291"/>
            <ac:spMk id="2" creationId="{2E9066F8-A5A0-41BA-97F4-47908F4A89C4}"/>
          </ac:spMkLst>
        </pc:spChg>
        <pc:spChg chg="mod">
          <ac:chgData name="Cédric Mialaret" userId="cdfc6cf4-855a-4968-96ba-1433b5f653d8" providerId="ADAL" clId="{A21B6F30-94D3-4C66-9322-AED9CB7AAE6B}" dt="2019-06-06T08:45:28.816" v="10640" actId="27636"/>
          <ac:spMkLst>
            <pc:docMk/>
            <pc:sldMk cId="4049473558" sldId="291"/>
            <ac:spMk id="3" creationId="{21CA156B-6562-4C9F-8C4B-9C95EB50D59E}"/>
          </ac:spMkLst>
        </pc:spChg>
        <pc:picChg chg="add mod modCrop">
          <ac:chgData name="Cédric Mialaret" userId="cdfc6cf4-855a-4968-96ba-1433b5f653d8" providerId="ADAL" clId="{A21B6F30-94D3-4C66-9322-AED9CB7AAE6B}" dt="2019-06-06T08:57:04.243" v="10684" actId="465"/>
          <ac:picMkLst>
            <pc:docMk/>
            <pc:sldMk cId="4049473558" sldId="291"/>
            <ac:picMk id="5" creationId="{96418426-19C2-4D20-A006-05543A258D02}"/>
          </ac:picMkLst>
        </pc:picChg>
        <pc:picChg chg="add mod modCrop">
          <ac:chgData name="Cédric Mialaret" userId="cdfc6cf4-855a-4968-96ba-1433b5f653d8" providerId="ADAL" clId="{A21B6F30-94D3-4C66-9322-AED9CB7AAE6B}" dt="2019-06-06T08:57:04.243" v="10684" actId="465"/>
          <ac:picMkLst>
            <pc:docMk/>
            <pc:sldMk cId="4049473558" sldId="291"/>
            <ac:picMk id="7" creationId="{592F74E9-E3A4-412E-A3AB-0DD889410857}"/>
          </ac:picMkLst>
        </pc:picChg>
        <pc:picChg chg="add del mod modCrop">
          <ac:chgData name="Cédric Mialaret" userId="cdfc6cf4-855a-4968-96ba-1433b5f653d8" providerId="ADAL" clId="{A21B6F30-94D3-4C66-9322-AED9CB7AAE6B}" dt="2019-06-06T08:49:36.623" v="10665" actId="478"/>
          <ac:picMkLst>
            <pc:docMk/>
            <pc:sldMk cId="4049473558" sldId="291"/>
            <ac:picMk id="9" creationId="{26545C91-FA39-4EC5-9388-F0A1C3D49B65}"/>
          </ac:picMkLst>
        </pc:picChg>
        <pc:picChg chg="add mod modCrop">
          <ac:chgData name="Cédric Mialaret" userId="cdfc6cf4-855a-4968-96ba-1433b5f653d8" providerId="ADAL" clId="{A21B6F30-94D3-4C66-9322-AED9CB7AAE6B}" dt="2019-06-06T08:50:48.203" v="10672" actId="1076"/>
          <ac:picMkLst>
            <pc:docMk/>
            <pc:sldMk cId="4049473558" sldId="291"/>
            <ac:picMk id="11" creationId="{0968DEED-4920-4769-8517-726397E7B8F7}"/>
          </ac:picMkLst>
        </pc:picChg>
        <pc:picChg chg="add mod">
          <ac:chgData name="Cédric Mialaret" userId="cdfc6cf4-855a-4968-96ba-1433b5f653d8" providerId="ADAL" clId="{A21B6F30-94D3-4C66-9322-AED9CB7AAE6B}" dt="2019-06-06T08:57:04.243" v="10684" actId="465"/>
          <ac:picMkLst>
            <pc:docMk/>
            <pc:sldMk cId="4049473558" sldId="291"/>
            <ac:picMk id="13" creationId="{0B0C092A-7B09-4679-9DD2-89FA1FB3B535}"/>
          </ac:picMkLst>
        </pc:picChg>
      </pc:sldChg>
      <pc:sldChg chg="addSp modSp add mod ord setBg">
        <pc:chgData name="Cédric Mialaret" userId="cdfc6cf4-855a-4968-96ba-1433b5f653d8" providerId="ADAL" clId="{A21B6F30-94D3-4C66-9322-AED9CB7AAE6B}" dt="2019-06-06T09:29:16.048" v="10778" actId="26606"/>
        <pc:sldMkLst>
          <pc:docMk/>
          <pc:sldMk cId="3088884039" sldId="292"/>
        </pc:sldMkLst>
        <pc:spChg chg="mod">
          <ac:chgData name="Cédric Mialaret" userId="cdfc6cf4-855a-4968-96ba-1433b5f653d8" providerId="ADAL" clId="{A21B6F30-94D3-4C66-9322-AED9CB7AAE6B}" dt="2019-06-06T09:29:16.048" v="10778" actId="26606"/>
          <ac:spMkLst>
            <pc:docMk/>
            <pc:sldMk cId="3088884039" sldId="292"/>
            <ac:spMk id="2" creationId="{EDC4FACC-87FB-4127-9317-6CEBD05978FE}"/>
          </ac:spMkLst>
        </pc:spChg>
        <pc:spChg chg="mod">
          <ac:chgData name="Cédric Mialaret" userId="cdfc6cf4-855a-4968-96ba-1433b5f653d8" providerId="ADAL" clId="{A21B6F30-94D3-4C66-9322-AED9CB7AAE6B}" dt="2019-06-06T09:29:16.048" v="10778" actId="26606"/>
          <ac:spMkLst>
            <pc:docMk/>
            <pc:sldMk cId="3088884039" sldId="292"/>
            <ac:spMk id="3" creationId="{8277C415-3961-4318-BE08-2C404E5D9DFE}"/>
          </ac:spMkLst>
        </pc:spChg>
        <pc:picChg chg="add mod">
          <ac:chgData name="Cédric Mialaret" userId="cdfc6cf4-855a-4968-96ba-1433b5f653d8" providerId="ADAL" clId="{A21B6F30-94D3-4C66-9322-AED9CB7AAE6B}" dt="2019-06-06T09:29:16.048" v="10778" actId="26606"/>
          <ac:picMkLst>
            <pc:docMk/>
            <pc:sldMk cId="3088884039" sldId="292"/>
            <ac:picMk id="5" creationId="{B7D5B316-3029-450F-9BC1-364E324FF280}"/>
          </ac:picMkLst>
        </pc:picChg>
      </pc:sldChg>
      <pc:sldChg chg="addSp delSp modSp add">
        <pc:chgData name="Cédric Mialaret" userId="cdfc6cf4-855a-4968-96ba-1433b5f653d8" providerId="ADAL" clId="{A21B6F30-94D3-4C66-9322-AED9CB7AAE6B}" dt="2019-06-06T09:25:42.440" v="10774" actId="1076"/>
        <pc:sldMkLst>
          <pc:docMk/>
          <pc:sldMk cId="367971530" sldId="293"/>
        </pc:sldMkLst>
        <pc:spChg chg="mod">
          <ac:chgData name="Cédric Mialaret" userId="cdfc6cf4-855a-4968-96ba-1433b5f653d8" providerId="ADAL" clId="{A21B6F30-94D3-4C66-9322-AED9CB7AAE6B}" dt="2019-06-06T09:07:12.772" v="10719" actId="20577"/>
          <ac:spMkLst>
            <pc:docMk/>
            <pc:sldMk cId="367971530" sldId="293"/>
            <ac:spMk id="2" creationId="{79E91DC9-516B-4772-9ACA-7F6504479841}"/>
          </ac:spMkLst>
        </pc:spChg>
        <pc:spChg chg="del">
          <ac:chgData name="Cédric Mialaret" userId="cdfc6cf4-855a-4968-96ba-1433b5f653d8" providerId="ADAL" clId="{A21B6F30-94D3-4C66-9322-AED9CB7AAE6B}" dt="2019-06-06T09:07:21.183" v="10720" actId="931"/>
          <ac:spMkLst>
            <pc:docMk/>
            <pc:sldMk cId="367971530" sldId="293"/>
            <ac:spMk id="3" creationId="{F522067B-D8CF-435D-99C9-50A4BA91A982}"/>
          </ac:spMkLst>
        </pc:spChg>
        <pc:spChg chg="add del mod">
          <ac:chgData name="Cédric Mialaret" userId="cdfc6cf4-855a-4968-96ba-1433b5f653d8" providerId="ADAL" clId="{A21B6F30-94D3-4C66-9322-AED9CB7AAE6B}" dt="2019-06-06T09:23:11.202" v="10723" actId="931"/>
          <ac:spMkLst>
            <pc:docMk/>
            <pc:sldMk cId="367971530" sldId="293"/>
            <ac:spMk id="4" creationId="{B86D7F2E-2017-4E14-BFAA-F024C851CEEA}"/>
          </ac:spMkLst>
        </pc:spChg>
        <pc:spChg chg="add mod">
          <ac:chgData name="Cédric Mialaret" userId="cdfc6cf4-855a-4968-96ba-1433b5f653d8" providerId="ADAL" clId="{A21B6F30-94D3-4C66-9322-AED9CB7AAE6B}" dt="2019-06-06T09:25:42.440" v="10774" actId="1076"/>
          <ac:spMkLst>
            <pc:docMk/>
            <pc:sldMk cId="367971530" sldId="293"/>
            <ac:spMk id="10" creationId="{6C81AB5C-EAC6-4E53-90C8-E139990909D9}"/>
          </ac:spMkLst>
        </pc:spChg>
        <pc:spChg chg="add mod">
          <ac:chgData name="Cédric Mialaret" userId="cdfc6cf4-855a-4968-96ba-1433b5f653d8" providerId="ADAL" clId="{A21B6F30-94D3-4C66-9322-AED9CB7AAE6B}" dt="2019-06-06T09:25:13.470" v="10772" actId="20577"/>
          <ac:spMkLst>
            <pc:docMk/>
            <pc:sldMk cId="367971530" sldId="293"/>
            <ac:spMk id="11" creationId="{14449B38-6465-4BCE-97D2-172636EDE9DA}"/>
          </ac:spMkLst>
        </pc:spChg>
        <pc:picChg chg="add del mod">
          <ac:chgData name="Cédric Mialaret" userId="cdfc6cf4-855a-4968-96ba-1433b5f653d8" providerId="ADAL" clId="{A21B6F30-94D3-4C66-9322-AED9CB7AAE6B}" dt="2019-06-06T09:22:26.994" v="10722" actId="478"/>
          <ac:picMkLst>
            <pc:docMk/>
            <pc:sldMk cId="367971530" sldId="293"/>
            <ac:picMk id="5" creationId="{67DB14E8-78DF-47BC-932C-942F3F99CF35}"/>
          </ac:picMkLst>
        </pc:picChg>
        <pc:picChg chg="add mod modCrop">
          <ac:chgData name="Cédric Mialaret" userId="cdfc6cf4-855a-4968-96ba-1433b5f653d8" providerId="ADAL" clId="{A21B6F30-94D3-4C66-9322-AED9CB7AAE6B}" dt="2019-06-06T09:23:53.794" v="10730" actId="1076"/>
          <ac:picMkLst>
            <pc:docMk/>
            <pc:sldMk cId="367971530" sldId="293"/>
            <ac:picMk id="7" creationId="{DA3714AE-007F-4784-AA1C-7DF0A90BB75B}"/>
          </ac:picMkLst>
        </pc:picChg>
        <pc:picChg chg="add mod">
          <ac:chgData name="Cédric Mialaret" userId="cdfc6cf4-855a-4968-96ba-1433b5f653d8" providerId="ADAL" clId="{A21B6F30-94D3-4C66-9322-AED9CB7AAE6B}" dt="2019-06-06T09:24:01.303" v="10731" actId="1076"/>
          <ac:picMkLst>
            <pc:docMk/>
            <pc:sldMk cId="367971530" sldId="293"/>
            <ac:picMk id="9" creationId="{3FE15DEA-F995-400E-BA04-DD7B01512D2B}"/>
          </ac:picMkLst>
        </pc:picChg>
      </pc:sldChg>
      <pc:sldChg chg="addSp modSp add mod ord setBg">
        <pc:chgData name="Cédric Mialaret" userId="cdfc6cf4-855a-4968-96ba-1433b5f653d8" providerId="ADAL" clId="{A21B6F30-94D3-4C66-9322-AED9CB7AAE6B}" dt="2019-06-06T09:42:58.730" v="10869" actId="26606"/>
        <pc:sldMkLst>
          <pc:docMk/>
          <pc:sldMk cId="1161126869" sldId="294"/>
        </pc:sldMkLst>
        <pc:spChg chg="mod">
          <ac:chgData name="Cédric Mialaret" userId="cdfc6cf4-855a-4968-96ba-1433b5f653d8" providerId="ADAL" clId="{A21B6F30-94D3-4C66-9322-AED9CB7AAE6B}" dt="2019-06-06T09:42:58.730" v="10869" actId="26606"/>
          <ac:spMkLst>
            <pc:docMk/>
            <pc:sldMk cId="1161126869" sldId="294"/>
            <ac:spMk id="2" creationId="{262BD9C7-47AE-4083-BB3C-EA4DD77DFDD1}"/>
          </ac:spMkLst>
        </pc:spChg>
        <pc:spChg chg="mod">
          <ac:chgData name="Cédric Mialaret" userId="cdfc6cf4-855a-4968-96ba-1433b5f653d8" providerId="ADAL" clId="{A21B6F30-94D3-4C66-9322-AED9CB7AAE6B}" dt="2019-06-06T09:42:58.730" v="10869" actId="26606"/>
          <ac:spMkLst>
            <pc:docMk/>
            <pc:sldMk cId="1161126869" sldId="294"/>
            <ac:spMk id="3" creationId="{D4480F43-4286-4DAE-AA75-1ADAF175B6F4}"/>
          </ac:spMkLst>
        </pc:spChg>
        <pc:picChg chg="add mod">
          <ac:chgData name="Cédric Mialaret" userId="cdfc6cf4-855a-4968-96ba-1433b5f653d8" providerId="ADAL" clId="{A21B6F30-94D3-4C66-9322-AED9CB7AAE6B}" dt="2019-06-06T09:42:58.730" v="10869" actId="26606"/>
          <ac:picMkLst>
            <pc:docMk/>
            <pc:sldMk cId="1161126869" sldId="294"/>
            <ac:picMk id="5" creationId="{FAE68EF6-2B7D-4A07-88A2-A904FDADCBD0}"/>
          </ac:picMkLst>
        </pc:picChg>
      </pc:sldChg>
      <pc:sldChg chg="addSp modSp add mod ord setBg">
        <pc:chgData name="Cédric Mialaret" userId="cdfc6cf4-855a-4968-96ba-1433b5f653d8" providerId="ADAL" clId="{A21B6F30-94D3-4C66-9322-AED9CB7AAE6B}" dt="2019-06-06T09:45:48.679" v="10917" actId="26606"/>
        <pc:sldMkLst>
          <pc:docMk/>
          <pc:sldMk cId="531300483" sldId="295"/>
        </pc:sldMkLst>
        <pc:spChg chg="mod">
          <ac:chgData name="Cédric Mialaret" userId="cdfc6cf4-855a-4968-96ba-1433b5f653d8" providerId="ADAL" clId="{A21B6F30-94D3-4C66-9322-AED9CB7AAE6B}" dt="2019-06-06T09:45:48.679" v="10917" actId="26606"/>
          <ac:spMkLst>
            <pc:docMk/>
            <pc:sldMk cId="531300483" sldId="295"/>
            <ac:spMk id="2" creationId="{44E5554F-391E-4459-AA58-CE6A96292B3D}"/>
          </ac:spMkLst>
        </pc:spChg>
        <pc:spChg chg="mod">
          <ac:chgData name="Cédric Mialaret" userId="cdfc6cf4-855a-4968-96ba-1433b5f653d8" providerId="ADAL" clId="{A21B6F30-94D3-4C66-9322-AED9CB7AAE6B}" dt="2019-06-06T09:45:48.679" v="10917" actId="26606"/>
          <ac:spMkLst>
            <pc:docMk/>
            <pc:sldMk cId="531300483" sldId="295"/>
            <ac:spMk id="3" creationId="{458D085A-5BF8-4CF5-80A9-C49566CF8177}"/>
          </ac:spMkLst>
        </pc:spChg>
        <pc:picChg chg="add mod">
          <ac:chgData name="Cédric Mialaret" userId="cdfc6cf4-855a-4968-96ba-1433b5f653d8" providerId="ADAL" clId="{A21B6F30-94D3-4C66-9322-AED9CB7AAE6B}" dt="2019-06-06T09:45:48.679" v="10917" actId="26606"/>
          <ac:picMkLst>
            <pc:docMk/>
            <pc:sldMk cId="531300483" sldId="295"/>
            <ac:picMk id="5" creationId="{2EB3C58F-935B-4400-A956-7E92AE503ECB}"/>
          </ac:picMkLst>
        </pc:picChg>
      </pc:sldChg>
      <pc:sldChg chg="addSp delSp modSp add modAnim">
        <pc:chgData name="Cédric Mialaret" userId="cdfc6cf4-855a-4968-96ba-1433b5f653d8" providerId="ADAL" clId="{A21B6F30-94D3-4C66-9322-AED9CB7AAE6B}" dt="2019-06-06T10:22:05.215" v="11011" actId="1076"/>
        <pc:sldMkLst>
          <pc:docMk/>
          <pc:sldMk cId="4001518344" sldId="296"/>
        </pc:sldMkLst>
        <pc:spChg chg="mod">
          <ac:chgData name="Cédric Mialaret" userId="cdfc6cf4-855a-4968-96ba-1433b5f653d8" providerId="ADAL" clId="{A21B6F30-94D3-4C66-9322-AED9CB7AAE6B}" dt="2019-06-06T10:11:39.999" v="10956" actId="20577"/>
          <ac:spMkLst>
            <pc:docMk/>
            <pc:sldMk cId="4001518344" sldId="296"/>
            <ac:spMk id="2" creationId="{D33430DF-D4F3-4C74-99DC-4C3529CDA54C}"/>
          </ac:spMkLst>
        </pc:spChg>
        <pc:spChg chg="mod">
          <ac:chgData name="Cédric Mialaret" userId="cdfc6cf4-855a-4968-96ba-1433b5f653d8" providerId="ADAL" clId="{A21B6F30-94D3-4C66-9322-AED9CB7AAE6B}" dt="2019-06-06T10:18:48.281" v="10999" actId="1076"/>
          <ac:spMkLst>
            <pc:docMk/>
            <pc:sldMk cId="4001518344" sldId="296"/>
            <ac:spMk id="3" creationId="{E82ED7E8-4F76-4589-994D-0F453CBD8ACE}"/>
          </ac:spMkLst>
        </pc:spChg>
        <pc:picChg chg="add del mod">
          <ac:chgData name="Cédric Mialaret" userId="cdfc6cf4-855a-4968-96ba-1433b5f653d8" providerId="ADAL" clId="{A21B6F30-94D3-4C66-9322-AED9CB7AAE6B}" dt="2019-06-06T10:21:02.465" v="11002"/>
          <ac:picMkLst>
            <pc:docMk/>
            <pc:sldMk cId="4001518344" sldId="296"/>
            <ac:picMk id="4" creationId="{5C4C7F26-2507-44F0-A7D7-D2514CD492DD}"/>
          </ac:picMkLst>
        </pc:picChg>
        <pc:picChg chg="add mod">
          <ac:chgData name="Cédric Mialaret" userId="cdfc6cf4-855a-4968-96ba-1433b5f653d8" providerId="ADAL" clId="{A21B6F30-94D3-4C66-9322-AED9CB7AAE6B}" dt="2019-06-06T10:22:05.215" v="11011" actId="1076"/>
          <ac:picMkLst>
            <pc:docMk/>
            <pc:sldMk cId="4001518344" sldId="296"/>
            <ac:picMk id="6" creationId="{F0AE2C3E-0041-4AE9-8A4E-F3BA77EF987A}"/>
          </ac:picMkLst>
        </pc:picChg>
      </pc:sldChg>
      <pc:sldChg chg="addSp modSp add modAnim">
        <pc:chgData name="Cédric Mialaret" userId="cdfc6cf4-855a-4968-96ba-1433b5f653d8" providerId="ADAL" clId="{A21B6F30-94D3-4C66-9322-AED9CB7AAE6B}" dt="2019-06-06T10:21:26.107" v="11007"/>
        <pc:sldMkLst>
          <pc:docMk/>
          <pc:sldMk cId="2722056480" sldId="297"/>
        </pc:sldMkLst>
        <pc:picChg chg="add mod">
          <ac:chgData name="Cédric Mialaret" userId="cdfc6cf4-855a-4968-96ba-1433b5f653d8" providerId="ADAL" clId="{A21B6F30-94D3-4C66-9322-AED9CB7AAE6B}" dt="2019-06-06T10:21:17.653" v="11006" actId="14100"/>
          <ac:picMkLst>
            <pc:docMk/>
            <pc:sldMk cId="2722056480" sldId="297"/>
            <ac:picMk id="2" creationId="{6AAC431C-19B8-4693-830E-88C1A64ACB81}"/>
          </ac:picMkLst>
        </pc:picChg>
      </pc:sldChg>
      <pc:sldChg chg="addSp modSp add mod setBg">
        <pc:chgData name="Cédric Mialaret" userId="cdfc6cf4-855a-4968-96ba-1433b5f653d8" providerId="ADAL" clId="{A21B6F30-94D3-4C66-9322-AED9CB7AAE6B}" dt="2019-06-06T10:40:58.834" v="11047" actId="26606"/>
        <pc:sldMkLst>
          <pc:docMk/>
          <pc:sldMk cId="222413606" sldId="298"/>
        </pc:sldMkLst>
        <pc:spChg chg="mod">
          <ac:chgData name="Cédric Mialaret" userId="cdfc6cf4-855a-4968-96ba-1433b5f653d8" providerId="ADAL" clId="{A21B6F30-94D3-4C66-9322-AED9CB7AAE6B}" dt="2019-06-06T10:40:58.834" v="11047" actId="26606"/>
          <ac:spMkLst>
            <pc:docMk/>
            <pc:sldMk cId="222413606" sldId="298"/>
            <ac:spMk id="2" creationId="{7A1B5F63-C349-44E5-8511-9752D7297B2D}"/>
          </ac:spMkLst>
        </pc:spChg>
        <pc:spChg chg="mod">
          <ac:chgData name="Cédric Mialaret" userId="cdfc6cf4-855a-4968-96ba-1433b5f653d8" providerId="ADAL" clId="{A21B6F30-94D3-4C66-9322-AED9CB7AAE6B}" dt="2019-06-06T10:40:58.834" v="11047" actId="26606"/>
          <ac:spMkLst>
            <pc:docMk/>
            <pc:sldMk cId="222413606" sldId="298"/>
            <ac:spMk id="3" creationId="{946F1353-30A7-405B-95B7-4875E8CBCA24}"/>
          </ac:spMkLst>
        </pc:spChg>
        <pc:picChg chg="add mod">
          <ac:chgData name="Cédric Mialaret" userId="cdfc6cf4-855a-4968-96ba-1433b5f653d8" providerId="ADAL" clId="{A21B6F30-94D3-4C66-9322-AED9CB7AAE6B}" dt="2019-06-06T10:40:58.834" v="11047" actId="26606"/>
          <ac:picMkLst>
            <pc:docMk/>
            <pc:sldMk cId="222413606" sldId="298"/>
            <ac:picMk id="5" creationId="{0EB30B61-6C3C-4887-AC60-E85D67CE7C53}"/>
          </ac:picMkLst>
        </pc:picChg>
      </pc:sldChg>
      <pc:sldChg chg="addSp modSp add mod ord setBg">
        <pc:chgData name="Cédric Mialaret" userId="cdfc6cf4-855a-4968-96ba-1433b5f653d8" providerId="ADAL" clId="{A21B6F30-94D3-4C66-9322-AED9CB7AAE6B}" dt="2019-06-06T10:48:57.404" v="11086" actId="26606"/>
        <pc:sldMkLst>
          <pc:docMk/>
          <pc:sldMk cId="421429627" sldId="299"/>
        </pc:sldMkLst>
        <pc:spChg chg="mod">
          <ac:chgData name="Cédric Mialaret" userId="cdfc6cf4-855a-4968-96ba-1433b5f653d8" providerId="ADAL" clId="{A21B6F30-94D3-4C66-9322-AED9CB7AAE6B}" dt="2019-06-06T10:48:57.404" v="11086" actId="26606"/>
          <ac:spMkLst>
            <pc:docMk/>
            <pc:sldMk cId="421429627" sldId="299"/>
            <ac:spMk id="2" creationId="{7822BCC6-14E4-4D22-9ADC-69212EF46A83}"/>
          </ac:spMkLst>
        </pc:spChg>
        <pc:spChg chg="mod">
          <ac:chgData name="Cédric Mialaret" userId="cdfc6cf4-855a-4968-96ba-1433b5f653d8" providerId="ADAL" clId="{A21B6F30-94D3-4C66-9322-AED9CB7AAE6B}" dt="2019-06-06T10:48:57.404" v="11086" actId="26606"/>
          <ac:spMkLst>
            <pc:docMk/>
            <pc:sldMk cId="421429627" sldId="299"/>
            <ac:spMk id="3" creationId="{8214CD97-7E40-4000-BB7C-D67538E06FE4}"/>
          </ac:spMkLst>
        </pc:spChg>
        <pc:picChg chg="add mod">
          <ac:chgData name="Cédric Mialaret" userId="cdfc6cf4-855a-4968-96ba-1433b5f653d8" providerId="ADAL" clId="{A21B6F30-94D3-4C66-9322-AED9CB7AAE6B}" dt="2019-06-06T10:48:57.404" v="11086" actId="26606"/>
          <ac:picMkLst>
            <pc:docMk/>
            <pc:sldMk cId="421429627" sldId="299"/>
            <ac:picMk id="5" creationId="{A5917303-E47C-4FB0-B713-126887103F20}"/>
          </ac:picMkLst>
        </pc:picChg>
      </pc:sldChg>
      <pc:sldChg chg="modSp add">
        <pc:chgData name="Cédric Mialaret" userId="cdfc6cf4-855a-4968-96ba-1433b5f653d8" providerId="ADAL" clId="{A21B6F30-94D3-4C66-9322-AED9CB7AAE6B}" dt="2019-06-06T11:11:08.116" v="11654" actId="20577"/>
        <pc:sldMkLst>
          <pc:docMk/>
          <pc:sldMk cId="676573284" sldId="300"/>
        </pc:sldMkLst>
        <pc:spChg chg="mod">
          <ac:chgData name="Cédric Mialaret" userId="cdfc6cf4-855a-4968-96ba-1433b5f653d8" providerId="ADAL" clId="{A21B6F30-94D3-4C66-9322-AED9CB7AAE6B}" dt="2019-06-06T11:06:06.797" v="11235"/>
          <ac:spMkLst>
            <pc:docMk/>
            <pc:sldMk cId="676573284" sldId="300"/>
            <ac:spMk id="2" creationId="{691F0749-C48A-4EBC-8405-E1B0FF956F32}"/>
          </ac:spMkLst>
        </pc:spChg>
        <pc:spChg chg="mod">
          <ac:chgData name="Cédric Mialaret" userId="cdfc6cf4-855a-4968-96ba-1433b5f653d8" providerId="ADAL" clId="{A21B6F30-94D3-4C66-9322-AED9CB7AAE6B}" dt="2019-06-06T11:11:08.116" v="11654" actId="20577"/>
          <ac:spMkLst>
            <pc:docMk/>
            <pc:sldMk cId="676573284" sldId="300"/>
            <ac:spMk id="3" creationId="{0680BD5A-ECEE-4F36-8A9E-DD42D1E45348}"/>
          </ac:spMkLst>
        </pc:spChg>
      </pc:sldChg>
      <pc:sldChg chg="addSp delSp modSp add ord">
        <pc:chgData name="Cédric Mialaret" userId="cdfc6cf4-855a-4968-96ba-1433b5f653d8" providerId="ADAL" clId="{A21B6F30-94D3-4C66-9322-AED9CB7AAE6B}" dt="2019-06-06T11:26:39.148" v="12132" actId="20577"/>
        <pc:sldMkLst>
          <pc:docMk/>
          <pc:sldMk cId="1099388660" sldId="301"/>
        </pc:sldMkLst>
        <pc:spChg chg="mod">
          <ac:chgData name="Cédric Mialaret" userId="cdfc6cf4-855a-4968-96ba-1433b5f653d8" providerId="ADAL" clId="{A21B6F30-94D3-4C66-9322-AED9CB7AAE6B}" dt="2019-06-06T11:11:44.588" v="11660" actId="20577"/>
          <ac:spMkLst>
            <pc:docMk/>
            <pc:sldMk cId="1099388660" sldId="301"/>
            <ac:spMk id="2" creationId="{7032D92B-D763-455C-A897-A79B042FCA38}"/>
          </ac:spMkLst>
        </pc:spChg>
        <pc:spChg chg="mod">
          <ac:chgData name="Cédric Mialaret" userId="cdfc6cf4-855a-4968-96ba-1433b5f653d8" providerId="ADAL" clId="{A21B6F30-94D3-4C66-9322-AED9CB7AAE6B}" dt="2019-06-06T11:26:39.148" v="12132" actId="20577"/>
          <ac:spMkLst>
            <pc:docMk/>
            <pc:sldMk cId="1099388660" sldId="301"/>
            <ac:spMk id="3" creationId="{B793C32C-E406-41AC-9414-963B5B2670D7}"/>
          </ac:spMkLst>
        </pc:spChg>
        <pc:picChg chg="add del mod">
          <ac:chgData name="Cédric Mialaret" userId="cdfc6cf4-855a-4968-96ba-1433b5f653d8" providerId="ADAL" clId="{A21B6F30-94D3-4C66-9322-AED9CB7AAE6B}" dt="2019-06-06T11:24:33.684" v="12099" actId="478"/>
          <ac:picMkLst>
            <pc:docMk/>
            <pc:sldMk cId="1099388660" sldId="301"/>
            <ac:picMk id="5" creationId="{B65F5902-7A7D-421D-9B9E-28C204F76FEC}"/>
          </ac:picMkLst>
        </pc:picChg>
        <pc:picChg chg="add mod">
          <ac:chgData name="Cédric Mialaret" userId="cdfc6cf4-855a-4968-96ba-1433b5f653d8" providerId="ADAL" clId="{A21B6F30-94D3-4C66-9322-AED9CB7AAE6B}" dt="2019-06-06T11:25:10.634" v="12106" actId="1076"/>
          <ac:picMkLst>
            <pc:docMk/>
            <pc:sldMk cId="1099388660" sldId="301"/>
            <ac:picMk id="7" creationId="{962CB886-19DF-460D-99E4-E9BD0640439C}"/>
          </ac:picMkLst>
        </pc:picChg>
      </pc:sldChg>
      <pc:sldChg chg="addSp modSp add ord">
        <pc:chgData name="Cédric Mialaret" userId="cdfc6cf4-855a-4968-96ba-1433b5f653d8" providerId="ADAL" clId="{A21B6F30-94D3-4C66-9322-AED9CB7AAE6B}" dt="2019-06-06T11:44:09.791" v="12738"/>
        <pc:sldMkLst>
          <pc:docMk/>
          <pc:sldMk cId="50072623" sldId="302"/>
        </pc:sldMkLst>
        <pc:spChg chg="mod">
          <ac:chgData name="Cédric Mialaret" userId="cdfc6cf4-855a-4968-96ba-1433b5f653d8" providerId="ADAL" clId="{A21B6F30-94D3-4C66-9322-AED9CB7AAE6B}" dt="2019-06-06T11:18:46.172" v="11996" actId="20577"/>
          <ac:spMkLst>
            <pc:docMk/>
            <pc:sldMk cId="50072623" sldId="302"/>
            <ac:spMk id="2" creationId="{BF25260D-FF17-4F20-A9FA-45E0CB94E464}"/>
          </ac:spMkLst>
        </pc:spChg>
        <pc:spChg chg="mod">
          <ac:chgData name="Cédric Mialaret" userId="cdfc6cf4-855a-4968-96ba-1433b5f653d8" providerId="ADAL" clId="{A21B6F30-94D3-4C66-9322-AED9CB7AAE6B}" dt="2019-06-06T11:20:04.017" v="12089" actId="6549"/>
          <ac:spMkLst>
            <pc:docMk/>
            <pc:sldMk cId="50072623" sldId="302"/>
            <ac:spMk id="3" creationId="{7025E837-60ED-45AA-B185-007313C0D8C9}"/>
          </ac:spMkLst>
        </pc:spChg>
        <pc:picChg chg="add mod">
          <ac:chgData name="Cédric Mialaret" userId="cdfc6cf4-855a-4968-96ba-1433b5f653d8" providerId="ADAL" clId="{A21B6F30-94D3-4C66-9322-AED9CB7AAE6B}" dt="2019-06-06T11:19:46.789" v="12072" actId="1076"/>
          <ac:picMkLst>
            <pc:docMk/>
            <pc:sldMk cId="50072623" sldId="302"/>
            <ac:picMk id="4" creationId="{3118616A-EDD7-4A7B-A02A-B655149A4F88}"/>
          </ac:picMkLst>
        </pc:picChg>
      </pc:sldChg>
      <pc:sldChg chg="addSp modSp add modNotesTx">
        <pc:chgData name="Cédric Mialaret" userId="cdfc6cf4-855a-4968-96ba-1433b5f653d8" providerId="ADAL" clId="{A21B6F30-94D3-4C66-9322-AED9CB7AAE6B}" dt="2019-06-06T11:50:09.534" v="13112" actId="20577"/>
        <pc:sldMkLst>
          <pc:docMk/>
          <pc:sldMk cId="4270496710" sldId="303"/>
        </pc:sldMkLst>
        <pc:spChg chg="mod">
          <ac:chgData name="Cédric Mialaret" userId="cdfc6cf4-855a-4968-96ba-1433b5f653d8" providerId="ADAL" clId="{A21B6F30-94D3-4C66-9322-AED9CB7AAE6B}" dt="2019-06-06T11:31:13.460" v="12141" actId="20577"/>
          <ac:spMkLst>
            <pc:docMk/>
            <pc:sldMk cId="4270496710" sldId="303"/>
            <ac:spMk id="2" creationId="{9513BB46-A83E-40F8-B0E4-CED35CDF6D51}"/>
          </ac:spMkLst>
        </pc:spChg>
        <pc:spChg chg="mod">
          <ac:chgData name="Cédric Mialaret" userId="cdfc6cf4-855a-4968-96ba-1433b5f653d8" providerId="ADAL" clId="{A21B6F30-94D3-4C66-9322-AED9CB7AAE6B}" dt="2019-06-06T11:38:46.746" v="12520" actId="14100"/>
          <ac:spMkLst>
            <pc:docMk/>
            <pc:sldMk cId="4270496710" sldId="303"/>
            <ac:spMk id="3" creationId="{EA9E708E-848F-4442-8DC7-895047C2F883}"/>
          </ac:spMkLst>
        </pc:spChg>
        <pc:picChg chg="add mod">
          <ac:chgData name="Cédric Mialaret" userId="cdfc6cf4-855a-4968-96ba-1433b5f653d8" providerId="ADAL" clId="{A21B6F30-94D3-4C66-9322-AED9CB7AAE6B}" dt="2019-06-06T11:38:11.401" v="12515" actId="1076"/>
          <ac:picMkLst>
            <pc:docMk/>
            <pc:sldMk cId="4270496710" sldId="303"/>
            <ac:picMk id="5" creationId="{1768C6A5-EA70-49A3-9DEB-994314E8D79A}"/>
          </ac:picMkLst>
        </pc:picChg>
      </pc:sldChg>
      <pc:sldChg chg="modSp add">
        <pc:chgData name="Cédric Mialaret" userId="cdfc6cf4-855a-4968-96ba-1433b5f653d8" providerId="ADAL" clId="{A21B6F30-94D3-4C66-9322-AED9CB7AAE6B}" dt="2019-06-06T11:41:05.614" v="12736" actId="20577"/>
        <pc:sldMkLst>
          <pc:docMk/>
          <pc:sldMk cId="2532718726" sldId="304"/>
        </pc:sldMkLst>
        <pc:spChg chg="mod">
          <ac:chgData name="Cédric Mialaret" userId="cdfc6cf4-855a-4968-96ba-1433b5f653d8" providerId="ADAL" clId="{A21B6F30-94D3-4C66-9322-AED9CB7AAE6B}" dt="2019-06-06T11:39:13.557" v="12526" actId="20577"/>
          <ac:spMkLst>
            <pc:docMk/>
            <pc:sldMk cId="2532718726" sldId="304"/>
            <ac:spMk id="2" creationId="{565D4E7E-A2DB-4F7C-B444-564D7940811C}"/>
          </ac:spMkLst>
        </pc:spChg>
        <pc:spChg chg="mod">
          <ac:chgData name="Cédric Mialaret" userId="cdfc6cf4-855a-4968-96ba-1433b5f653d8" providerId="ADAL" clId="{A21B6F30-94D3-4C66-9322-AED9CB7AAE6B}" dt="2019-06-06T11:41:05.614" v="12736" actId="20577"/>
          <ac:spMkLst>
            <pc:docMk/>
            <pc:sldMk cId="2532718726" sldId="304"/>
            <ac:spMk id="3" creationId="{47F3672E-BFEE-480D-BB6A-39C4DCB318F1}"/>
          </ac:spMkLst>
        </pc:spChg>
      </pc:sldChg>
      <pc:sldChg chg="modSp add modNotesTx">
        <pc:chgData name="Cédric Mialaret" userId="cdfc6cf4-855a-4968-96ba-1433b5f653d8" providerId="ADAL" clId="{A21B6F30-94D3-4C66-9322-AED9CB7AAE6B}" dt="2019-06-06T11:54:14.137" v="13261" actId="20577"/>
        <pc:sldMkLst>
          <pc:docMk/>
          <pc:sldMk cId="2169660749" sldId="305"/>
        </pc:sldMkLst>
        <pc:spChg chg="mod">
          <ac:chgData name="Cédric Mialaret" userId="cdfc6cf4-855a-4968-96ba-1433b5f653d8" providerId="ADAL" clId="{A21B6F30-94D3-4C66-9322-AED9CB7AAE6B}" dt="2019-06-06T11:44:22.093" v="12752" actId="20577"/>
          <ac:spMkLst>
            <pc:docMk/>
            <pc:sldMk cId="2169660749" sldId="305"/>
            <ac:spMk id="2" creationId="{2B0CF765-95FC-4D99-930F-D9B2B539BC2B}"/>
          </ac:spMkLst>
        </pc:spChg>
        <pc:spChg chg="mod">
          <ac:chgData name="Cédric Mialaret" userId="cdfc6cf4-855a-4968-96ba-1433b5f653d8" providerId="ADAL" clId="{A21B6F30-94D3-4C66-9322-AED9CB7AAE6B}" dt="2019-06-06T11:53:43.118" v="13255" actId="20577"/>
          <ac:spMkLst>
            <pc:docMk/>
            <pc:sldMk cId="2169660749" sldId="305"/>
            <ac:spMk id="3" creationId="{D997850F-3E80-4A3E-8C5B-BCFA7DE6B6B1}"/>
          </ac:spMkLst>
        </pc:spChg>
      </pc:sldChg>
      <pc:sldChg chg="modSp add">
        <pc:chgData name="Cédric Mialaret" userId="cdfc6cf4-855a-4968-96ba-1433b5f653d8" providerId="ADAL" clId="{A21B6F30-94D3-4C66-9322-AED9CB7AAE6B}" dt="2019-06-06T11:58:03.037" v="13651" actId="113"/>
        <pc:sldMkLst>
          <pc:docMk/>
          <pc:sldMk cId="592393889" sldId="306"/>
        </pc:sldMkLst>
        <pc:spChg chg="mod">
          <ac:chgData name="Cédric Mialaret" userId="cdfc6cf4-855a-4968-96ba-1433b5f653d8" providerId="ADAL" clId="{A21B6F30-94D3-4C66-9322-AED9CB7AAE6B}" dt="2019-06-06T11:55:16.166" v="13283" actId="20577"/>
          <ac:spMkLst>
            <pc:docMk/>
            <pc:sldMk cId="592393889" sldId="306"/>
            <ac:spMk id="2" creationId="{497C7B25-27D3-4C2F-B818-111A1D8188AC}"/>
          </ac:spMkLst>
        </pc:spChg>
        <pc:spChg chg="mod">
          <ac:chgData name="Cédric Mialaret" userId="cdfc6cf4-855a-4968-96ba-1433b5f653d8" providerId="ADAL" clId="{A21B6F30-94D3-4C66-9322-AED9CB7AAE6B}" dt="2019-06-06T11:58:03.037" v="13651" actId="113"/>
          <ac:spMkLst>
            <pc:docMk/>
            <pc:sldMk cId="592393889" sldId="306"/>
            <ac:spMk id="3" creationId="{3FF14150-CD12-452E-9C70-6109FF845223}"/>
          </ac:spMkLst>
        </pc:spChg>
      </pc:sldChg>
      <pc:sldChg chg="addSp delSp modSp add">
        <pc:chgData name="Cédric Mialaret" userId="cdfc6cf4-855a-4968-96ba-1433b5f653d8" providerId="ADAL" clId="{A21B6F30-94D3-4C66-9322-AED9CB7AAE6B}" dt="2019-06-06T12:01:16.014" v="13663" actId="27614"/>
        <pc:sldMkLst>
          <pc:docMk/>
          <pc:sldMk cId="408118730" sldId="307"/>
        </pc:sldMkLst>
        <pc:spChg chg="mod">
          <ac:chgData name="Cédric Mialaret" userId="cdfc6cf4-855a-4968-96ba-1433b5f653d8" providerId="ADAL" clId="{A21B6F30-94D3-4C66-9322-AED9CB7AAE6B}" dt="2019-06-06T12:01:01.822" v="13661" actId="20577"/>
          <ac:spMkLst>
            <pc:docMk/>
            <pc:sldMk cId="408118730" sldId="307"/>
            <ac:spMk id="2" creationId="{589A85AD-E10B-43F4-BB0D-34C541D9D985}"/>
          </ac:spMkLst>
        </pc:spChg>
        <pc:spChg chg="del">
          <ac:chgData name="Cédric Mialaret" userId="cdfc6cf4-855a-4968-96ba-1433b5f653d8" providerId="ADAL" clId="{A21B6F30-94D3-4C66-9322-AED9CB7AAE6B}" dt="2019-06-06T12:01:14.024" v="13662" actId="931"/>
          <ac:spMkLst>
            <pc:docMk/>
            <pc:sldMk cId="408118730" sldId="307"/>
            <ac:spMk id="3" creationId="{F0405331-7557-4831-BE5E-B2407D5CC452}"/>
          </ac:spMkLst>
        </pc:spChg>
        <pc:picChg chg="add mod">
          <ac:chgData name="Cédric Mialaret" userId="cdfc6cf4-855a-4968-96ba-1433b5f653d8" providerId="ADAL" clId="{A21B6F30-94D3-4C66-9322-AED9CB7AAE6B}" dt="2019-06-06T12:01:16.014" v="13663" actId="27614"/>
          <ac:picMkLst>
            <pc:docMk/>
            <pc:sldMk cId="408118730" sldId="307"/>
            <ac:picMk id="5" creationId="{709EAEDF-AE10-4E4D-A093-3B9D49BB0E89}"/>
          </ac:picMkLst>
        </pc:picChg>
      </pc:sldChg>
      <pc:sldChg chg="addSp delSp modSp add">
        <pc:chgData name="Cédric Mialaret" userId="cdfc6cf4-855a-4968-96ba-1433b5f653d8" providerId="ADAL" clId="{A21B6F30-94D3-4C66-9322-AED9CB7AAE6B}" dt="2019-06-06T12:04:32.172" v="13697" actId="962"/>
        <pc:sldMkLst>
          <pc:docMk/>
          <pc:sldMk cId="49920576" sldId="308"/>
        </pc:sldMkLst>
        <pc:spChg chg="mod">
          <ac:chgData name="Cédric Mialaret" userId="cdfc6cf4-855a-4968-96ba-1433b5f653d8" providerId="ADAL" clId="{A21B6F30-94D3-4C66-9322-AED9CB7AAE6B}" dt="2019-06-06T12:04:12.950" v="13694" actId="20577"/>
          <ac:spMkLst>
            <pc:docMk/>
            <pc:sldMk cId="49920576" sldId="308"/>
            <ac:spMk id="2" creationId="{345BCE1B-C6F1-4175-BC5D-6F6EF0DB9176}"/>
          </ac:spMkLst>
        </pc:spChg>
        <pc:spChg chg="del">
          <ac:chgData name="Cédric Mialaret" userId="cdfc6cf4-855a-4968-96ba-1433b5f653d8" providerId="ADAL" clId="{A21B6F30-94D3-4C66-9322-AED9CB7AAE6B}" dt="2019-06-06T12:04:30.779" v="13695" actId="931"/>
          <ac:spMkLst>
            <pc:docMk/>
            <pc:sldMk cId="49920576" sldId="308"/>
            <ac:spMk id="3" creationId="{28B031B2-8D4C-4570-B623-D460E92FCDFD}"/>
          </ac:spMkLst>
        </pc:spChg>
        <pc:picChg chg="add mod">
          <ac:chgData name="Cédric Mialaret" userId="cdfc6cf4-855a-4968-96ba-1433b5f653d8" providerId="ADAL" clId="{A21B6F30-94D3-4C66-9322-AED9CB7AAE6B}" dt="2019-06-06T12:04:32.172" v="13697" actId="962"/>
          <ac:picMkLst>
            <pc:docMk/>
            <pc:sldMk cId="49920576" sldId="308"/>
            <ac:picMk id="5" creationId="{BC1AE186-ABC0-43FA-A120-40C3331DBCE1}"/>
          </ac:picMkLst>
        </pc:picChg>
      </pc:sldChg>
      <pc:sldChg chg="addSp modSp add">
        <pc:chgData name="Cédric Mialaret" userId="cdfc6cf4-855a-4968-96ba-1433b5f653d8" providerId="ADAL" clId="{A21B6F30-94D3-4C66-9322-AED9CB7AAE6B}" dt="2019-06-12T07:55:03.463" v="15193" actId="20577"/>
        <pc:sldMkLst>
          <pc:docMk/>
          <pc:sldMk cId="4133628034" sldId="309"/>
        </pc:sldMkLst>
        <pc:spChg chg="add mod">
          <ac:chgData name="Cédric Mialaret" userId="cdfc6cf4-855a-4968-96ba-1433b5f653d8" providerId="ADAL" clId="{A21B6F30-94D3-4C66-9322-AED9CB7AAE6B}" dt="2019-06-06T12:05:48.582" v="13709" actId="20577"/>
          <ac:spMkLst>
            <pc:docMk/>
            <pc:sldMk cId="4133628034" sldId="309"/>
            <ac:spMk id="2" creationId="{C9BF819C-4826-4E41-A2DB-732CECE1E9D7}"/>
          </ac:spMkLst>
        </pc:spChg>
        <pc:spChg chg="add mod">
          <ac:chgData name="Cédric Mialaret" userId="cdfc6cf4-855a-4968-96ba-1433b5f653d8" providerId="ADAL" clId="{A21B6F30-94D3-4C66-9322-AED9CB7AAE6B}" dt="2019-06-12T07:55:03.463" v="15193" actId="20577"/>
          <ac:spMkLst>
            <pc:docMk/>
            <pc:sldMk cId="4133628034" sldId="309"/>
            <ac:spMk id="3" creationId="{1081747D-44B6-4CAE-9E6D-B068D4FE611B}"/>
          </ac:spMkLst>
        </pc:spChg>
      </pc:sldChg>
      <pc:sldChg chg="addSp delSp modSp add">
        <pc:chgData name="Cédric Mialaret" userId="cdfc6cf4-855a-4968-96ba-1433b5f653d8" providerId="ADAL" clId="{A21B6F30-94D3-4C66-9322-AED9CB7AAE6B}" dt="2019-06-26T06:56:45.768" v="15581" actId="20577"/>
        <pc:sldMkLst>
          <pc:docMk/>
          <pc:sldMk cId="4172468017" sldId="310"/>
        </pc:sldMkLst>
        <pc:spChg chg="del">
          <ac:chgData name="Cédric Mialaret" userId="cdfc6cf4-855a-4968-96ba-1433b5f653d8" providerId="ADAL" clId="{A21B6F30-94D3-4C66-9322-AED9CB7AAE6B}" dt="2019-06-12T08:19:55.430" v="15304" actId="478"/>
          <ac:spMkLst>
            <pc:docMk/>
            <pc:sldMk cId="4172468017" sldId="310"/>
            <ac:spMk id="2" creationId="{C0E00076-B339-4B21-B417-B8F6D5A1061C}"/>
          </ac:spMkLst>
        </pc:spChg>
        <pc:spChg chg="mod">
          <ac:chgData name="Cédric Mialaret" userId="cdfc6cf4-855a-4968-96ba-1433b5f653d8" providerId="ADAL" clId="{A21B6F30-94D3-4C66-9322-AED9CB7AAE6B}" dt="2019-06-26T06:56:45.768" v="15581" actId="20577"/>
          <ac:spMkLst>
            <pc:docMk/>
            <pc:sldMk cId="4172468017" sldId="310"/>
            <ac:spMk id="3" creationId="{B27F07B8-DFDD-44DF-BDF5-BE9B57D606B3}"/>
          </ac:spMkLst>
        </pc:spChg>
        <pc:spChg chg="add mod">
          <ac:chgData name="Cédric Mialaret" userId="cdfc6cf4-855a-4968-96ba-1433b5f653d8" providerId="ADAL" clId="{A21B6F30-94D3-4C66-9322-AED9CB7AAE6B}" dt="2019-06-26T06:53:40.010" v="15430" actId="6549"/>
          <ac:spMkLst>
            <pc:docMk/>
            <pc:sldMk cId="4172468017" sldId="310"/>
            <ac:spMk id="4" creationId="{89895F75-99F7-44EE-A428-8620E8E592A9}"/>
          </ac:spMkLst>
        </pc:spChg>
        <pc:spChg chg="add mod">
          <ac:chgData name="Cédric Mialaret" userId="cdfc6cf4-855a-4968-96ba-1433b5f653d8" providerId="ADAL" clId="{A21B6F30-94D3-4C66-9322-AED9CB7AAE6B}" dt="2019-06-12T08:26:32.898" v="15379" actId="20577"/>
          <ac:spMkLst>
            <pc:docMk/>
            <pc:sldMk cId="4172468017" sldId="310"/>
            <ac:spMk id="5" creationId="{E74BAD32-74E5-41FF-BF7B-36FD7B6C3912}"/>
          </ac:spMkLst>
        </pc:spChg>
      </pc:sldChg>
      <pc:sldChg chg="addSp modSp add">
        <pc:chgData name="Cédric Mialaret" userId="cdfc6cf4-855a-4968-96ba-1433b5f653d8" providerId="ADAL" clId="{A21B6F30-94D3-4C66-9322-AED9CB7AAE6B}" dt="2019-06-06T14:18:10.712" v="14679" actId="27636"/>
        <pc:sldMkLst>
          <pc:docMk/>
          <pc:sldMk cId="3850962104" sldId="312"/>
        </pc:sldMkLst>
        <pc:spChg chg="mod">
          <ac:chgData name="Cédric Mialaret" userId="cdfc6cf4-855a-4968-96ba-1433b5f653d8" providerId="ADAL" clId="{A21B6F30-94D3-4C66-9322-AED9CB7AAE6B}" dt="2019-06-06T13:37:33.072" v="14335" actId="20577"/>
          <ac:spMkLst>
            <pc:docMk/>
            <pc:sldMk cId="3850962104" sldId="312"/>
            <ac:spMk id="2" creationId="{4F18C0CC-4988-4077-8C89-D74793077EB2}"/>
          </ac:spMkLst>
        </pc:spChg>
        <pc:spChg chg="mod">
          <ac:chgData name="Cédric Mialaret" userId="cdfc6cf4-855a-4968-96ba-1433b5f653d8" providerId="ADAL" clId="{A21B6F30-94D3-4C66-9322-AED9CB7AAE6B}" dt="2019-06-06T14:18:10.712" v="14679" actId="27636"/>
          <ac:spMkLst>
            <pc:docMk/>
            <pc:sldMk cId="3850962104" sldId="312"/>
            <ac:spMk id="3" creationId="{8A2F2102-1B6D-4E8E-AA91-83C1C7191399}"/>
          </ac:spMkLst>
        </pc:spChg>
        <pc:picChg chg="add mod">
          <ac:chgData name="Cédric Mialaret" userId="cdfc6cf4-855a-4968-96ba-1433b5f653d8" providerId="ADAL" clId="{A21B6F30-94D3-4C66-9322-AED9CB7AAE6B}" dt="2019-06-06T14:18:02.830" v="14677" actId="1076"/>
          <ac:picMkLst>
            <pc:docMk/>
            <pc:sldMk cId="3850962104" sldId="312"/>
            <ac:picMk id="5" creationId="{D8EB682A-7409-4148-BC2B-411DE53FC44E}"/>
          </ac:picMkLst>
        </pc:picChg>
      </pc:sldChg>
      <pc:sldChg chg="modSp add">
        <pc:chgData name="Cédric Mialaret" userId="cdfc6cf4-855a-4968-96ba-1433b5f653d8" providerId="ADAL" clId="{A21B6F30-94D3-4C66-9322-AED9CB7AAE6B}" dt="2019-06-06T14:33:11.235" v="15022" actId="20577"/>
        <pc:sldMkLst>
          <pc:docMk/>
          <pc:sldMk cId="1086014545" sldId="313"/>
        </pc:sldMkLst>
        <pc:spChg chg="mod">
          <ac:chgData name="Cédric Mialaret" userId="cdfc6cf4-855a-4968-96ba-1433b5f653d8" providerId="ADAL" clId="{A21B6F30-94D3-4C66-9322-AED9CB7AAE6B}" dt="2019-06-06T14:28:29.633" v="14748" actId="20577"/>
          <ac:spMkLst>
            <pc:docMk/>
            <pc:sldMk cId="1086014545" sldId="313"/>
            <ac:spMk id="2" creationId="{E9F7B4DC-1893-44E7-AE6D-504C1878E2F1}"/>
          </ac:spMkLst>
        </pc:spChg>
        <pc:spChg chg="mod">
          <ac:chgData name="Cédric Mialaret" userId="cdfc6cf4-855a-4968-96ba-1433b5f653d8" providerId="ADAL" clId="{A21B6F30-94D3-4C66-9322-AED9CB7AAE6B}" dt="2019-06-06T14:33:11.235" v="15022" actId="20577"/>
          <ac:spMkLst>
            <pc:docMk/>
            <pc:sldMk cId="1086014545" sldId="313"/>
            <ac:spMk id="3" creationId="{27DEB3E3-8DB9-40F0-B908-CDEB34A21130}"/>
          </ac:spMkLst>
        </pc:spChg>
      </pc:sldChg>
      <pc:sldMasterChg chg="addSp delSp modSp modSldLayout">
        <pc:chgData name="Cédric Mialaret" userId="cdfc6cf4-855a-4968-96ba-1433b5f653d8" providerId="ADAL" clId="{A21B6F30-94D3-4C66-9322-AED9CB7AAE6B}" dt="2019-06-06T12:10:54.862" v="13815" actId="1076"/>
        <pc:sldMasterMkLst>
          <pc:docMk/>
          <pc:sldMasterMk cId="457119978" sldId="2147483648"/>
        </pc:sldMasterMkLst>
        <pc:picChg chg="add del mod">
          <ac:chgData name="Cédric Mialaret" userId="cdfc6cf4-855a-4968-96ba-1433b5f653d8" providerId="ADAL" clId="{A21B6F30-94D3-4C66-9322-AED9CB7AAE6B}" dt="2019-06-05T08:36:57.205" v="8174"/>
          <ac:picMkLst>
            <pc:docMk/>
            <pc:sldMasterMk cId="457119978" sldId="2147483648"/>
            <ac:picMk id="8" creationId="{80B57B67-82E1-4C6C-BCF7-96C3ABC0FA1A}"/>
          </ac:picMkLst>
        </pc:picChg>
        <pc:sldLayoutChg chg="addSp">
          <pc:chgData name="Cédric Mialaret" userId="cdfc6cf4-855a-4968-96ba-1433b5f653d8" providerId="ADAL" clId="{A21B6F30-94D3-4C66-9322-AED9CB7AAE6B}" dt="2019-06-05T08:37:10.558" v="8175"/>
          <pc:sldLayoutMkLst>
            <pc:docMk/>
            <pc:sldMasterMk cId="457119978" sldId="2147483648"/>
            <pc:sldLayoutMk cId="1060566065" sldId="2147483649"/>
          </pc:sldLayoutMkLst>
          <pc:picChg chg="add">
            <ac:chgData name="Cédric Mialaret" userId="cdfc6cf4-855a-4968-96ba-1433b5f653d8" providerId="ADAL" clId="{A21B6F30-94D3-4C66-9322-AED9CB7AAE6B}" dt="2019-06-05T08:37:10.558" v="8175"/>
            <ac:picMkLst>
              <pc:docMk/>
              <pc:sldMasterMk cId="457119978" sldId="2147483648"/>
              <pc:sldLayoutMk cId="1060566065" sldId="2147483649"/>
              <ac:picMk id="7" creationId="{DD883E8B-1CA3-40D8-AB5C-D0120E5D7C37}"/>
            </ac:picMkLst>
          </pc:picChg>
        </pc:sldLayoutChg>
        <pc:sldLayoutChg chg="addSp">
          <pc:chgData name="Cédric Mialaret" userId="cdfc6cf4-855a-4968-96ba-1433b5f653d8" providerId="ADAL" clId="{A21B6F30-94D3-4C66-9322-AED9CB7AAE6B}" dt="2019-06-05T08:37:15.547" v="8176"/>
          <pc:sldLayoutMkLst>
            <pc:docMk/>
            <pc:sldMasterMk cId="457119978" sldId="2147483648"/>
            <pc:sldLayoutMk cId="11768564" sldId="2147483650"/>
          </pc:sldLayoutMkLst>
          <pc:picChg chg="add">
            <ac:chgData name="Cédric Mialaret" userId="cdfc6cf4-855a-4968-96ba-1433b5f653d8" providerId="ADAL" clId="{A21B6F30-94D3-4C66-9322-AED9CB7AAE6B}" dt="2019-06-05T08:37:15.547" v="8176"/>
            <ac:picMkLst>
              <pc:docMk/>
              <pc:sldMasterMk cId="457119978" sldId="2147483648"/>
              <pc:sldLayoutMk cId="11768564" sldId="2147483650"/>
              <ac:picMk id="7" creationId="{EC5895F7-F714-46EA-9E90-133E666E1F37}"/>
            </ac:picMkLst>
          </pc:picChg>
        </pc:sldLayoutChg>
        <pc:sldLayoutChg chg="addSp">
          <pc:chgData name="Cédric Mialaret" userId="cdfc6cf4-855a-4968-96ba-1433b5f653d8" providerId="ADAL" clId="{A21B6F30-94D3-4C66-9322-AED9CB7AAE6B}" dt="2019-06-06T08:00:52.717" v="10115"/>
          <pc:sldLayoutMkLst>
            <pc:docMk/>
            <pc:sldMasterMk cId="457119978" sldId="2147483648"/>
            <pc:sldLayoutMk cId="3789338630" sldId="2147483651"/>
          </pc:sldLayoutMkLst>
          <pc:picChg chg="add">
            <ac:chgData name="Cédric Mialaret" userId="cdfc6cf4-855a-4968-96ba-1433b5f653d8" providerId="ADAL" clId="{A21B6F30-94D3-4C66-9322-AED9CB7AAE6B}" dt="2019-06-06T08:00:52.717" v="10115"/>
            <ac:picMkLst>
              <pc:docMk/>
              <pc:sldMasterMk cId="457119978" sldId="2147483648"/>
              <pc:sldLayoutMk cId="3789338630" sldId="2147483651"/>
              <ac:picMk id="7" creationId="{CB334A14-DCDF-428B-A39E-D423858583B9}"/>
            </ac:picMkLst>
          </pc:picChg>
        </pc:sldLayoutChg>
        <pc:sldLayoutChg chg="addSp">
          <pc:chgData name="Cédric Mialaret" userId="cdfc6cf4-855a-4968-96ba-1433b5f653d8" providerId="ADAL" clId="{A21B6F30-94D3-4C66-9322-AED9CB7AAE6B}" dt="2019-06-06T08:00:55.460" v="10116"/>
          <pc:sldLayoutMkLst>
            <pc:docMk/>
            <pc:sldMasterMk cId="457119978" sldId="2147483648"/>
            <pc:sldLayoutMk cId="1414638663" sldId="2147483652"/>
          </pc:sldLayoutMkLst>
          <pc:picChg chg="add">
            <ac:chgData name="Cédric Mialaret" userId="cdfc6cf4-855a-4968-96ba-1433b5f653d8" providerId="ADAL" clId="{A21B6F30-94D3-4C66-9322-AED9CB7AAE6B}" dt="2019-06-06T08:00:55.460" v="10116"/>
            <ac:picMkLst>
              <pc:docMk/>
              <pc:sldMasterMk cId="457119978" sldId="2147483648"/>
              <pc:sldLayoutMk cId="1414638663" sldId="2147483652"/>
              <ac:picMk id="8" creationId="{DBDD3160-C871-4D20-8457-72BC7357DC11}"/>
            </ac:picMkLst>
          </pc:picChg>
        </pc:sldLayoutChg>
        <pc:sldLayoutChg chg="addSp">
          <pc:chgData name="Cédric Mialaret" userId="cdfc6cf4-855a-4968-96ba-1433b5f653d8" providerId="ADAL" clId="{A21B6F30-94D3-4C66-9322-AED9CB7AAE6B}" dt="2019-06-06T08:00:57.652" v="10117"/>
          <pc:sldLayoutMkLst>
            <pc:docMk/>
            <pc:sldMasterMk cId="457119978" sldId="2147483648"/>
            <pc:sldLayoutMk cId="887967958" sldId="2147483653"/>
          </pc:sldLayoutMkLst>
          <pc:picChg chg="add">
            <ac:chgData name="Cédric Mialaret" userId="cdfc6cf4-855a-4968-96ba-1433b5f653d8" providerId="ADAL" clId="{A21B6F30-94D3-4C66-9322-AED9CB7AAE6B}" dt="2019-06-06T08:00:57.652" v="10117"/>
            <ac:picMkLst>
              <pc:docMk/>
              <pc:sldMasterMk cId="457119978" sldId="2147483648"/>
              <pc:sldLayoutMk cId="887967958" sldId="2147483653"/>
              <ac:picMk id="10" creationId="{6DD58357-7313-426B-B7C8-5AC38420DFD1}"/>
            </ac:picMkLst>
          </pc:picChg>
        </pc:sldLayoutChg>
        <pc:sldLayoutChg chg="addSp">
          <pc:chgData name="Cédric Mialaret" userId="cdfc6cf4-855a-4968-96ba-1433b5f653d8" providerId="ADAL" clId="{A21B6F30-94D3-4C66-9322-AED9CB7AAE6B}" dt="2019-06-06T08:01:00.652" v="10118"/>
          <pc:sldLayoutMkLst>
            <pc:docMk/>
            <pc:sldMasterMk cId="457119978" sldId="2147483648"/>
            <pc:sldLayoutMk cId="2054918090" sldId="2147483654"/>
          </pc:sldLayoutMkLst>
          <pc:picChg chg="add">
            <ac:chgData name="Cédric Mialaret" userId="cdfc6cf4-855a-4968-96ba-1433b5f653d8" providerId="ADAL" clId="{A21B6F30-94D3-4C66-9322-AED9CB7AAE6B}" dt="2019-06-06T08:01:00.652" v="10118"/>
            <ac:picMkLst>
              <pc:docMk/>
              <pc:sldMasterMk cId="457119978" sldId="2147483648"/>
              <pc:sldLayoutMk cId="2054918090" sldId="2147483654"/>
              <ac:picMk id="6" creationId="{67A936BA-1F9A-42B3-B83A-E3D89B89015D}"/>
            </ac:picMkLst>
          </pc:picChg>
        </pc:sldLayoutChg>
        <pc:sldLayoutChg chg="addSp">
          <pc:chgData name="Cédric Mialaret" userId="cdfc6cf4-855a-4968-96ba-1433b5f653d8" providerId="ADAL" clId="{A21B6F30-94D3-4C66-9322-AED9CB7AAE6B}" dt="2019-06-06T08:01:04.852" v="10119"/>
          <pc:sldLayoutMkLst>
            <pc:docMk/>
            <pc:sldMasterMk cId="457119978" sldId="2147483648"/>
            <pc:sldLayoutMk cId="3016539392" sldId="2147483655"/>
          </pc:sldLayoutMkLst>
          <pc:picChg chg="add">
            <ac:chgData name="Cédric Mialaret" userId="cdfc6cf4-855a-4968-96ba-1433b5f653d8" providerId="ADAL" clId="{A21B6F30-94D3-4C66-9322-AED9CB7AAE6B}" dt="2019-06-06T08:01:04.852" v="10119"/>
            <ac:picMkLst>
              <pc:docMk/>
              <pc:sldMasterMk cId="457119978" sldId="2147483648"/>
              <pc:sldLayoutMk cId="3016539392" sldId="2147483655"/>
              <ac:picMk id="5" creationId="{D880E9AE-C35B-486F-916E-A5CA9E7CB7B2}"/>
            </ac:picMkLst>
          </pc:picChg>
        </pc:sldLayoutChg>
        <pc:sldLayoutChg chg="addSp">
          <pc:chgData name="Cédric Mialaret" userId="cdfc6cf4-855a-4968-96ba-1433b5f653d8" providerId="ADAL" clId="{A21B6F30-94D3-4C66-9322-AED9CB7AAE6B}" dt="2019-06-06T08:01:06.500" v="10120"/>
          <pc:sldLayoutMkLst>
            <pc:docMk/>
            <pc:sldMasterMk cId="457119978" sldId="2147483648"/>
            <pc:sldLayoutMk cId="2061642219" sldId="2147483656"/>
          </pc:sldLayoutMkLst>
          <pc:picChg chg="add">
            <ac:chgData name="Cédric Mialaret" userId="cdfc6cf4-855a-4968-96ba-1433b5f653d8" providerId="ADAL" clId="{A21B6F30-94D3-4C66-9322-AED9CB7AAE6B}" dt="2019-06-06T08:01:06.500" v="10120"/>
            <ac:picMkLst>
              <pc:docMk/>
              <pc:sldMasterMk cId="457119978" sldId="2147483648"/>
              <pc:sldLayoutMk cId="2061642219" sldId="2147483656"/>
              <ac:picMk id="8" creationId="{67C1F1E3-9ACE-4544-9BE3-500C80EDC43D}"/>
            </ac:picMkLst>
          </pc:picChg>
        </pc:sldLayoutChg>
        <pc:sldLayoutChg chg="addSp">
          <pc:chgData name="Cédric Mialaret" userId="cdfc6cf4-855a-4968-96ba-1433b5f653d8" providerId="ADAL" clId="{A21B6F30-94D3-4C66-9322-AED9CB7AAE6B}" dt="2019-06-06T08:01:07.389" v="10121"/>
          <pc:sldLayoutMkLst>
            <pc:docMk/>
            <pc:sldMasterMk cId="457119978" sldId="2147483648"/>
            <pc:sldLayoutMk cId="2567118523" sldId="2147483657"/>
          </pc:sldLayoutMkLst>
          <pc:picChg chg="add">
            <ac:chgData name="Cédric Mialaret" userId="cdfc6cf4-855a-4968-96ba-1433b5f653d8" providerId="ADAL" clId="{A21B6F30-94D3-4C66-9322-AED9CB7AAE6B}" dt="2019-06-06T08:01:07.389" v="10121"/>
            <ac:picMkLst>
              <pc:docMk/>
              <pc:sldMasterMk cId="457119978" sldId="2147483648"/>
              <pc:sldLayoutMk cId="2567118523" sldId="2147483657"/>
              <ac:picMk id="8" creationId="{2625AD88-042F-4679-8184-FD1FDE92C1DC}"/>
            </ac:picMkLst>
          </pc:picChg>
        </pc:sldLayoutChg>
        <pc:sldLayoutChg chg="addSp modSp">
          <pc:chgData name="Cédric Mialaret" userId="cdfc6cf4-855a-4968-96ba-1433b5f653d8" providerId="ADAL" clId="{A21B6F30-94D3-4C66-9322-AED9CB7AAE6B}" dt="2019-06-06T08:01:59.028" v="10127" actId="1076"/>
          <pc:sldLayoutMkLst>
            <pc:docMk/>
            <pc:sldMasterMk cId="457119978" sldId="2147483648"/>
            <pc:sldLayoutMk cId="1943754004" sldId="2147483658"/>
          </pc:sldLayoutMkLst>
          <pc:picChg chg="add mod">
            <ac:chgData name="Cédric Mialaret" userId="cdfc6cf4-855a-4968-96ba-1433b5f653d8" providerId="ADAL" clId="{A21B6F30-94D3-4C66-9322-AED9CB7AAE6B}" dt="2019-06-06T08:01:59.028" v="10127" actId="1076"/>
            <ac:picMkLst>
              <pc:docMk/>
              <pc:sldMasterMk cId="457119978" sldId="2147483648"/>
              <pc:sldLayoutMk cId="1943754004" sldId="2147483658"/>
              <ac:picMk id="7" creationId="{D8B58F4A-639A-42B7-8478-AD8C813CEFDB}"/>
            </ac:picMkLst>
          </pc:picChg>
        </pc:sldLayoutChg>
        <pc:sldLayoutChg chg="addSp modSp">
          <pc:chgData name="Cédric Mialaret" userId="cdfc6cf4-855a-4968-96ba-1433b5f653d8" providerId="ADAL" clId="{A21B6F30-94D3-4C66-9322-AED9CB7AAE6B}" dt="2019-06-06T08:01:43.453" v="10125" actId="1076"/>
          <pc:sldLayoutMkLst>
            <pc:docMk/>
            <pc:sldMasterMk cId="457119978" sldId="2147483648"/>
            <pc:sldLayoutMk cId="62913650" sldId="2147483659"/>
          </pc:sldLayoutMkLst>
          <pc:picChg chg="add mod">
            <ac:chgData name="Cédric Mialaret" userId="cdfc6cf4-855a-4968-96ba-1433b5f653d8" providerId="ADAL" clId="{A21B6F30-94D3-4C66-9322-AED9CB7AAE6B}" dt="2019-06-06T08:01:43.453" v="10125" actId="1076"/>
            <ac:picMkLst>
              <pc:docMk/>
              <pc:sldMasterMk cId="457119978" sldId="2147483648"/>
              <pc:sldLayoutMk cId="62913650" sldId="2147483659"/>
              <ac:picMk id="7" creationId="{935B5946-05E5-403C-9514-7EF27AA6270A}"/>
            </ac:picMkLst>
          </pc:picChg>
        </pc:sldLayoutChg>
        <pc:sldLayoutChg chg="addSp delSp modSp modTransition">
          <pc:chgData name="Cédric Mialaret" userId="cdfc6cf4-855a-4968-96ba-1433b5f653d8" providerId="ADAL" clId="{A21B6F30-94D3-4C66-9322-AED9CB7AAE6B}" dt="2019-06-05T08:45:32.351" v="8184" actId="478"/>
          <pc:sldLayoutMkLst>
            <pc:docMk/>
            <pc:sldMasterMk cId="457119978" sldId="2147483648"/>
            <pc:sldLayoutMk cId="3190379022" sldId="2147483660"/>
          </pc:sldLayoutMkLst>
          <pc:grpChg chg="del">
            <ac:chgData name="Cédric Mialaret" userId="cdfc6cf4-855a-4968-96ba-1433b5f653d8" providerId="ADAL" clId="{A21B6F30-94D3-4C66-9322-AED9CB7AAE6B}" dt="2019-06-05T08:45:32.351" v="8184" actId="478"/>
            <ac:grpSpMkLst>
              <pc:docMk/>
              <pc:sldMasterMk cId="457119978" sldId="2147483648"/>
              <pc:sldLayoutMk cId="3190379022" sldId="2147483660"/>
              <ac:grpSpMk id="13" creationId="{5C67BE41-7986-462F-AC1B-939AF1CF94E7}"/>
            </ac:grpSpMkLst>
          </pc:grpChg>
          <pc:picChg chg="del">
            <ac:chgData name="Cédric Mialaret" userId="cdfc6cf4-855a-4968-96ba-1433b5f653d8" providerId="ADAL" clId="{A21B6F30-94D3-4C66-9322-AED9CB7AAE6B}" dt="2019-06-05T08:44:38.350" v="8182" actId="478"/>
            <ac:picMkLst>
              <pc:docMk/>
              <pc:sldMasterMk cId="457119978" sldId="2147483648"/>
              <pc:sldLayoutMk cId="3190379022" sldId="2147483660"/>
              <ac:picMk id="6" creationId="{B9532AFA-78E5-4324-9D56-4D4CE7440E29}"/>
            </ac:picMkLst>
          </pc:picChg>
          <pc:picChg chg="add mod">
            <ac:chgData name="Cédric Mialaret" userId="cdfc6cf4-855a-4968-96ba-1433b5f653d8" providerId="ADAL" clId="{A21B6F30-94D3-4C66-9322-AED9CB7AAE6B}" dt="2019-06-05T08:44:51.387" v="8183" actId="1076"/>
            <ac:picMkLst>
              <pc:docMk/>
              <pc:sldMasterMk cId="457119978" sldId="2147483648"/>
              <pc:sldLayoutMk cId="3190379022" sldId="2147483660"/>
              <ac:picMk id="9" creationId="{1B2AB5EF-443E-4B4B-A86E-F0928F0CCDB6}"/>
            </ac:picMkLst>
          </pc:picChg>
        </pc:sldLayoutChg>
        <pc:sldLayoutChg chg="addSp delSp modSp">
          <pc:chgData name="Cédric Mialaret" userId="cdfc6cf4-855a-4968-96ba-1433b5f653d8" providerId="ADAL" clId="{A21B6F30-94D3-4C66-9322-AED9CB7AAE6B}" dt="2019-06-06T12:10:54.862" v="13815" actId="1076"/>
          <pc:sldLayoutMkLst>
            <pc:docMk/>
            <pc:sldMasterMk cId="457119978" sldId="2147483648"/>
            <pc:sldLayoutMk cId="1646899713" sldId="2147483661"/>
          </pc:sldLayoutMkLst>
          <pc:spChg chg="del">
            <ac:chgData name="Cédric Mialaret" userId="cdfc6cf4-855a-4968-96ba-1433b5f653d8" providerId="ADAL" clId="{A21B6F30-94D3-4C66-9322-AED9CB7AAE6B}" dt="2019-06-06T12:10:37.742" v="13811" actId="478"/>
            <ac:spMkLst>
              <pc:docMk/>
              <pc:sldMasterMk cId="457119978" sldId="2147483648"/>
              <pc:sldLayoutMk cId="1646899713" sldId="2147483661"/>
              <ac:spMk id="2" creationId="{BFB1BC12-FF28-42EB-AD09-E33A462DEEE8}"/>
            </ac:spMkLst>
          </pc:spChg>
          <pc:picChg chg="del">
            <ac:chgData name="Cédric Mialaret" userId="cdfc6cf4-855a-4968-96ba-1433b5f653d8" providerId="ADAL" clId="{A21B6F30-94D3-4C66-9322-AED9CB7AAE6B}" dt="2019-06-06T12:09:32.030" v="13809" actId="478"/>
            <ac:picMkLst>
              <pc:docMk/>
              <pc:sldMasterMk cId="457119978" sldId="2147483648"/>
              <pc:sldLayoutMk cId="1646899713" sldId="2147483661"/>
              <ac:picMk id="7" creationId="{EC5895F7-F714-46EA-9E90-133E666E1F37}"/>
            </ac:picMkLst>
          </pc:picChg>
          <pc:picChg chg="add mod">
            <ac:chgData name="Cédric Mialaret" userId="cdfc6cf4-855a-4968-96ba-1433b5f653d8" providerId="ADAL" clId="{A21B6F30-94D3-4C66-9322-AED9CB7AAE6B}" dt="2019-06-06T12:10:54.862" v="13815" actId="1076"/>
            <ac:picMkLst>
              <pc:docMk/>
              <pc:sldMasterMk cId="457119978" sldId="2147483648"/>
              <pc:sldLayoutMk cId="1646899713" sldId="2147483661"/>
              <ac:picMk id="8" creationId="{5F9570F0-FC5C-4D5A-A17B-B3152CD038BA}"/>
            </ac:picMkLst>
          </pc:picChg>
        </pc:sldLayoutChg>
      </pc:sldMasterChg>
    </pc:docChg>
  </pc:docChgLst>
  <pc:docChgLst>
    <pc:chgData name="Cédric Mialaret" userId="cdfc6cf4-855a-4968-96ba-1433b5f653d8" providerId="ADAL" clId="{7F3BC910-4DE2-4CF5-8E72-2C1E1FB99A08}"/>
    <pc:docChg chg="addSld modSld sldOrd">
      <pc:chgData name="Cédric Mialaret" userId="cdfc6cf4-855a-4968-96ba-1433b5f653d8" providerId="ADAL" clId="{7F3BC910-4DE2-4CF5-8E72-2C1E1FB99A08}" dt="2019-06-06T13:27:04.060" v="4"/>
      <pc:docMkLst>
        <pc:docMk/>
      </pc:docMkLst>
      <pc:sldChg chg="addSp modSp add ord modAnim">
        <pc:chgData name="Cédric Mialaret" userId="cdfc6cf4-855a-4968-96ba-1433b5f653d8" providerId="ADAL" clId="{7F3BC910-4DE2-4CF5-8E72-2C1E1FB99A08}" dt="2019-06-06T13:27:04.060" v="4"/>
        <pc:sldMkLst>
          <pc:docMk/>
          <pc:sldMk cId="3977417382" sldId="311"/>
        </pc:sldMkLst>
        <pc:picChg chg="add mod">
          <ac:chgData name="Cédric Mialaret" userId="cdfc6cf4-855a-4968-96ba-1433b5f653d8" providerId="ADAL" clId="{7F3BC910-4DE2-4CF5-8E72-2C1E1FB99A08}" dt="2019-06-06T13:26:40.496" v="2"/>
          <ac:picMkLst>
            <pc:docMk/>
            <pc:sldMk cId="3977417382" sldId="311"/>
            <ac:picMk id="2" creationId="{246DACB6-415A-4244-B46A-91D34869755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8C1D00-CA5F-4DFE-83F3-D8B136EEB5FF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</dgm:pt>
    <dgm:pt modelId="{CA7CED10-F40C-4CE7-8A58-D7B97C5F2C1E}">
      <dgm:prSet phldrT="[Texte]" custT="1"/>
      <dgm:spPr/>
      <dgm:t>
        <a:bodyPr/>
        <a:lstStyle/>
        <a:p>
          <a:r>
            <a:rPr lang="fr-FR" sz="1200" dirty="0"/>
            <a:t>Compatibilité avec extensions </a:t>
          </a:r>
          <a:r>
            <a:rPr lang="fr-FR" sz="1200" dirty="0" err="1"/>
            <a:t>rPi</a:t>
          </a:r>
          <a:endParaRPr lang="fr-FR" sz="1200" dirty="0"/>
        </a:p>
      </dgm:t>
    </dgm:pt>
    <dgm:pt modelId="{558AFAFF-0623-412E-AF75-91A626160D4C}" type="parTrans" cxnId="{10E92251-D4DE-4DDE-8387-C8313306FC82}">
      <dgm:prSet/>
      <dgm:spPr/>
      <dgm:t>
        <a:bodyPr/>
        <a:lstStyle/>
        <a:p>
          <a:endParaRPr lang="fr-FR"/>
        </a:p>
      </dgm:t>
    </dgm:pt>
    <dgm:pt modelId="{9DA19DFC-9874-4BC8-96DF-9A9EA2CBDB66}" type="sibTrans" cxnId="{10E92251-D4DE-4DDE-8387-C8313306FC82}">
      <dgm:prSet/>
      <dgm:spPr/>
      <dgm:t>
        <a:bodyPr/>
        <a:lstStyle/>
        <a:p>
          <a:endParaRPr lang="fr-FR"/>
        </a:p>
      </dgm:t>
    </dgm:pt>
    <dgm:pt modelId="{D39F4AB2-6350-4B25-995C-281FD2C459B9}">
      <dgm:prSet phldrT="[Texte]" custT="1"/>
      <dgm:spPr/>
      <dgm:t>
        <a:bodyPr/>
        <a:lstStyle/>
        <a:p>
          <a:r>
            <a:rPr lang="fr-FR" sz="1200" dirty="0"/>
            <a:t>Fixation pour ventilateur 40 mm</a:t>
          </a:r>
        </a:p>
      </dgm:t>
    </dgm:pt>
    <dgm:pt modelId="{BA33440A-15E7-4729-BB3B-A2F1229FC6D8}" type="parTrans" cxnId="{808AF353-A070-455E-9CD6-8CE21C999026}">
      <dgm:prSet/>
      <dgm:spPr/>
      <dgm:t>
        <a:bodyPr/>
        <a:lstStyle/>
        <a:p>
          <a:endParaRPr lang="fr-FR"/>
        </a:p>
      </dgm:t>
    </dgm:pt>
    <dgm:pt modelId="{6C7EA9C5-B3C6-4A86-9857-0D7CE549C11E}" type="sibTrans" cxnId="{808AF353-A070-455E-9CD6-8CE21C999026}">
      <dgm:prSet/>
      <dgm:spPr/>
      <dgm:t>
        <a:bodyPr/>
        <a:lstStyle/>
        <a:p>
          <a:endParaRPr lang="fr-FR"/>
        </a:p>
      </dgm:t>
    </dgm:pt>
    <dgm:pt modelId="{66206381-6C71-4A38-8D0E-ABF214B41AE5}">
      <dgm:prSet phldrT="[Texte]" custT="1"/>
      <dgm:spPr/>
      <dgm:t>
        <a:bodyPr/>
        <a:lstStyle/>
        <a:p>
          <a:r>
            <a:rPr lang="fr-FR" sz="1200" dirty="0" err="1"/>
            <a:t>JetBot</a:t>
          </a:r>
          <a:r>
            <a:rPr lang="fr-FR" sz="1200" dirty="0"/>
            <a:t> &amp; autres projets</a:t>
          </a:r>
        </a:p>
      </dgm:t>
    </dgm:pt>
    <dgm:pt modelId="{753ED08E-69D1-4D81-BBC3-392E78E8FE4E}" type="parTrans" cxnId="{3E7BA2C0-2460-42F0-AEB4-6412F3CFC1ED}">
      <dgm:prSet/>
      <dgm:spPr/>
      <dgm:t>
        <a:bodyPr/>
        <a:lstStyle/>
        <a:p>
          <a:endParaRPr lang="fr-FR"/>
        </a:p>
      </dgm:t>
    </dgm:pt>
    <dgm:pt modelId="{2C9C0690-A74D-439A-99C2-624775B32067}" type="sibTrans" cxnId="{3E7BA2C0-2460-42F0-AEB4-6412F3CFC1ED}">
      <dgm:prSet/>
      <dgm:spPr/>
      <dgm:t>
        <a:bodyPr/>
        <a:lstStyle/>
        <a:p>
          <a:endParaRPr lang="fr-FR"/>
        </a:p>
      </dgm:t>
    </dgm:pt>
    <dgm:pt modelId="{6F93193F-7051-429A-A5A9-F0AB486A3E45}" type="pres">
      <dgm:prSet presAssocID="{D88C1D00-CA5F-4DFE-83F3-D8B136EEB5FF}" presName="linearFlow" presStyleCnt="0">
        <dgm:presLayoutVars>
          <dgm:dir/>
          <dgm:resizeHandles val="exact"/>
        </dgm:presLayoutVars>
      </dgm:prSet>
      <dgm:spPr/>
    </dgm:pt>
    <dgm:pt modelId="{C69D3BD8-71BD-4223-8DD5-C0F38BF75BDE}" type="pres">
      <dgm:prSet presAssocID="{CA7CED10-F40C-4CE7-8A58-D7B97C5F2C1E}" presName="composite" presStyleCnt="0"/>
      <dgm:spPr/>
    </dgm:pt>
    <dgm:pt modelId="{E1ED8EFB-975B-42A8-8657-2B2648BA588E}" type="pres">
      <dgm:prSet presAssocID="{CA7CED10-F40C-4CE7-8A58-D7B97C5F2C1E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gne du pouce levé "/>
        </a:ext>
      </dgm:extLst>
    </dgm:pt>
    <dgm:pt modelId="{941BE09C-9F7C-42F3-B637-95871430E943}" type="pres">
      <dgm:prSet presAssocID="{CA7CED10-F40C-4CE7-8A58-D7B97C5F2C1E}" presName="txShp" presStyleLbl="node1" presStyleIdx="0" presStyleCnt="3" custScaleX="110644">
        <dgm:presLayoutVars>
          <dgm:bulletEnabled val="1"/>
        </dgm:presLayoutVars>
      </dgm:prSet>
      <dgm:spPr/>
    </dgm:pt>
    <dgm:pt modelId="{50F1A63F-3ADC-47C9-A539-AC3BA962A2D6}" type="pres">
      <dgm:prSet presAssocID="{9DA19DFC-9874-4BC8-96DF-9A9EA2CBDB66}" presName="spacing" presStyleCnt="0"/>
      <dgm:spPr/>
    </dgm:pt>
    <dgm:pt modelId="{D4E71C53-6D4E-4A69-9142-5838AC0301EA}" type="pres">
      <dgm:prSet presAssocID="{D39F4AB2-6350-4B25-995C-281FD2C459B9}" presName="composite" presStyleCnt="0"/>
      <dgm:spPr/>
    </dgm:pt>
    <dgm:pt modelId="{2FE41EBD-B724-4912-9762-D41BA95E09A4}" type="pres">
      <dgm:prSet presAssocID="{D39F4AB2-6350-4B25-995C-281FD2C459B9}" presName="imgShp" presStyleLbl="f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gne du pouce levé "/>
        </a:ext>
      </dgm:extLst>
    </dgm:pt>
    <dgm:pt modelId="{2B6219BB-EE1C-4E1A-B6BB-8048D4442883}" type="pres">
      <dgm:prSet presAssocID="{D39F4AB2-6350-4B25-995C-281FD2C459B9}" presName="txShp" presStyleLbl="node1" presStyleIdx="1" presStyleCnt="3" custScaleX="110644">
        <dgm:presLayoutVars>
          <dgm:bulletEnabled val="1"/>
        </dgm:presLayoutVars>
      </dgm:prSet>
      <dgm:spPr/>
    </dgm:pt>
    <dgm:pt modelId="{F240E990-3A50-41A3-96D5-44FB7A7BFD0B}" type="pres">
      <dgm:prSet presAssocID="{6C7EA9C5-B3C6-4A86-9857-0D7CE549C11E}" presName="spacing" presStyleCnt="0"/>
      <dgm:spPr/>
    </dgm:pt>
    <dgm:pt modelId="{8F9DADE8-2A4C-433C-A175-64F69A50A760}" type="pres">
      <dgm:prSet presAssocID="{66206381-6C71-4A38-8D0E-ABF214B41AE5}" presName="composite" presStyleCnt="0"/>
      <dgm:spPr/>
    </dgm:pt>
    <dgm:pt modelId="{F8FBC9A5-9E69-4B62-9962-53590644F0A6}" type="pres">
      <dgm:prSet presAssocID="{66206381-6C71-4A38-8D0E-ABF214B41AE5}" presName="imgShp" presStyleLbl="fgImgPlac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gne du pouce levé "/>
        </a:ext>
      </dgm:extLst>
    </dgm:pt>
    <dgm:pt modelId="{EBDB8EA3-8658-4025-88A9-3B8A599C866F}" type="pres">
      <dgm:prSet presAssocID="{66206381-6C71-4A38-8D0E-ABF214B41AE5}" presName="txShp" presStyleLbl="node1" presStyleIdx="2" presStyleCnt="3" custScaleX="110644">
        <dgm:presLayoutVars>
          <dgm:bulletEnabled val="1"/>
        </dgm:presLayoutVars>
      </dgm:prSet>
      <dgm:spPr/>
    </dgm:pt>
  </dgm:ptLst>
  <dgm:cxnLst>
    <dgm:cxn modelId="{6058F913-C751-433B-9E19-1F5A74AE7783}" type="presOf" srcId="{66206381-6C71-4A38-8D0E-ABF214B41AE5}" destId="{EBDB8EA3-8658-4025-88A9-3B8A599C866F}" srcOrd="0" destOrd="0" presId="urn:microsoft.com/office/officeart/2005/8/layout/vList3"/>
    <dgm:cxn modelId="{E64C8233-C0F4-4A8D-A337-9042FC593B2F}" type="presOf" srcId="{D88C1D00-CA5F-4DFE-83F3-D8B136EEB5FF}" destId="{6F93193F-7051-429A-A5A9-F0AB486A3E45}" srcOrd="0" destOrd="0" presId="urn:microsoft.com/office/officeart/2005/8/layout/vList3"/>
    <dgm:cxn modelId="{10E92251-D4DE-4DDE-8387-C8313306FC82}" srcId="{D88C1D00-CA5F-4DFE-83F3-D8B136EEB5FF}" destId="{CA7CED10-F40C-4CE7-8A58-D7B97C5F2C1E}" srcOrd="0" destOrd="0" parTransId="{558AFAFF-0623-412E-AF75-91A626160D4C}" sibTransId="{9DA19DFC-9874-4BC8-96DF-9A9EA2CBDB66}"/>
    <dgm:cxn modelId="{808AF353-A070-455E-9CD6-8CE21C999026}" srcId="{D88C1D00-CA5F-4DFE-83F3-D8B136EEB5FF}" destId="{D39F4AB2-6350-4B25-995C-281FD2C459B9}" srcOrd="1" destOrd="0" parTransId="{BA33440A-15E7-4729-BB3B-A2F1229FC6D8}" sibTransId="{6C7EA9C5-B3C6-4A86-9857-0D7CE549C11E}"/>
    <dgm:cxn modelId="{F4F5CC79-1321-444E-85FA-84E51360FBDA}" type="presOf" srcId="{CA7CED10-F40C-4CE7-8A58-D7B97C5F2C1E}" destId="{941BE09C-9F7C-42F3-B637-95871430E943}" srcOrd="0" destOrd="0" presId="urn:microsoft.com/office/officeart/2005/8/layout/vList3"/>
    <dgm:cxn modelId="{61EB8F7E-2014-4BD3-8B4B-EBC4C00116F1}" type="presOf" srcId="{D39F4AB2-6350-4B25-995C-281FD2C459B9}" destId="{2B6219BB-EE1C-4E1A-B6BB-8048D4442883}" srcOrd="0" destOrd="0" presId="urn:microsoft.com/office/officeart/2005/8/layout/vList3"/>
    <dgm:cxn modelId="{3E7BA2C0-2460-42F0-AEB4-6412F3CFC1ED}" srcId="{D88C1D00-CA5F-4DFE-83F3-D8B136EEB5FF}" destId="{66206381-6C71-4A38-8D0E-ABF214B41AE5}" srcOrd="2" destOrd="0" parTransId="{753ED08E-69D1-4D81-BBC3-392E78E8FE4E}" sibTransId="{2C9C0690-A74D-439A-99C2-624775B32067}"/>
    <dgm:cxn modelId="{60D4961A-818E-43CF-863F-AFA6113F58C6}" type="presParOf" srcId="{6F93193F-7051-429A-A5A9-F0AB486A3E45}" destId="{C69D3BD8-71BD-4223-8DD5-C0F38BF75BDE}" srcOrd="0" destOrd="0" presId="urn:microsoft.com/office/officeart/2005/8/layout/vList3"/>
    <dgm:cxn modelId="{5E8B3579-A30F-4159-ABFC-A3161DDD9050}" type="presParOf" srcId="{C69D3BD8-71BD-4223-8DD5-C0F38BF75BDE}" destId="{E1ED8EFB-975B-42A8-8657-2B2648BA588E}" srcOrd="0" destOrd="0" presId="urn:microsoft.com/office/officeart/2005/8/layout/vList3"/>
    <dgm:cxn modelId="{A4597AB8-2D2E-4EF7-ADE3-8D9411FB0C46}" type="presParOf" srcId="{C69D3BD8-71BD-4223-8DD5-C0F38BF75BDE}" destId="{941BE09C-9F7C-42F3-B637-95871430E943}" srcOrd="1" destOrd="0" presId="urn:microsoft.com/office/officeart/2005/8/layout/vList3"/>
    <dgm:cxn modelId="{DBF8DDD3-29A2-431B-BFFE-25DF3941C2C8}" type="presParOf" srcId="{6F93193F-7051-429A-A5A9-F0AB486A3E45}" destId="{50F1A63F-3ADC-47C9-A539-AC3BA962A2D6}" srcOrd="1" destOrd="0" presId="urn:microsoft.com/office/officeart/2005/8/layout/vList3"/>
    <dgm:cxn modelId="{22505779-7E45-430D-A4A9-433B6E77FC2B}" type="presParOf" srcId="{6F93193F-7051-429A-A5A9-F0AB486A3E45}" destId="{D4E71C53-6D4E-4A69-9142-5838AC0301EA}" srcOrd="2" destOrd="0" presId="urn:microsoft.com/office/officeart/2005/8/layout/vList3"/>
    <dgm:cxn modelId="{EBF5768C-FF13-4FC2-A7B6-50220DF6F16D}" type="presParOf" srcId="{D4E71C53-6D4E-4A69-9142-5838AC0301EA}" destId="{2FE41EBD-B724-4912-9762-D41BA95E09A4}" srcOrd="0" destOrd="0" presId="urn:microsoft.com/office/officeart/2005/8/layout/vList3"/>
    <dgm:cxn modelId="{8537DED6-0284-4DD0-8C65-C920A0EC84BF}" type="presParOf" srcId="{D4E71C53-6D4E-4A69-9142-5838AC0301EA}" destId="{2B6219BB-EE1C-4E1A-B6BB-8048D4442883}" srcOrd="1" destOrd="0" presId="urn:microsoft.com/office/officeart/2005/8/layout/vList3"/>
    <dgm:cxn modelId="{68C8EB82-0EAE-43DD-BD07-01CAE97EA8A7}" type="presParOf" srcId="{6F93193F-7051-429A-A5A9-F0AB486A3E45}" destId="{F240E990-3A50-41A3-96D5-44FB7A7BFD0B}" srcOrd="3" destOrd="0" presId="urn:microsoft.com/office/officeart/2005/8/layout/vList3"/>
    <dgm:cxn modelId="{F1AE0A2B-2FD4-4D4F-B027-92642D051B39}" type="presParOf" srcId="{6F93193F-7051-429A-A5A9-F0AB486A3E45}" destId="{8F9DADE8-2A4C-433C-A175-64F69A50A760}" srcOrd="4" destOrd="0" presId="urn:microsoft.com/office/officeart/2005/8/layout/vList3"/>
    <dgm:cxn modelId="{F12485EC-0DEE-4F20-8A3B-378E0EE7D900}" type="presParOf" srcId="{8F9DADE8-2A4C-433C-A175-64F69A50A760}" destId="{F8FBC9A5-9E69-4B62-9962-53590644F0A6}" srcOrd="0" destOrd="0" presId="urn:microsoft.com/office/officeart/2005/8/layout/vList3"/>
    <dgm:cxn modelId="{356105A8-DB1E-4E6F-A95B-AECB735F93B3}" type="presParOf" srcId="{8F9DADE8-2A4C-433C-A175-64F69A50A760}" destId="{EBDB8EA3-8658-4025-88A9-3B8A599C866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BE09C-9F7C-42F3-B637-95871430E943}">
      <dsp:nvSpPr>
        <dsp:cNvPr id="0" name=""/>
        <dsp:cNvSpPr/>
      </dsp:nvSpPr>
      <dsp:spPr>
        <a:xfrm rot="10800000">
          <a:off x="760027" y="1121"/>
          <a:ext cx="3812531" cy="66873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4895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Compatibilité avec extensions </a:t>
          </a:r>
          <a:r>
            <a:rPr lang="fr-FR" sz="1200" kern="1200" dirty="0" err="1"/>
            <a:t>rPi</a:t>
          </a:r>
          <a:endParaRPr lang="fr-FR" sz="1200" kern="1200" dirty="0"/>
        </a:p>
      </dsp:txBody>
      <dsp:txXfrm rot="10800000">
        <a:off x="927211" y="1121"/>
        <a:ext cx="3645347" cy="668737"/>
      </dsp:txXfrm>
    </dsp:sp>
    <dsp:sp modelId="{E1ED8EFB-975B-42A8-8657-2B2648BA588E}">
      <dsp:nvSpPr>
        <dsp:cNvPr id="0" name=""/>
        <dsp:cNvSpPr/>
      </dsp:nvSpPr>
      <dsp:spPr>
        <a:xfrm>
          <a:off x="609041" y="1121"/>
          <a:ext cx="668737" cy="66873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B6219BB-EE1C-4E1A-B6BB-8048D4442883}">
      <dsp:nvSpPr>
        <dsp:cNvPr id="0" name=""/>
        <dsp:cNvSpPr/>
      </dsp:nvSpPr>
      <dsp:spPr>
        <a:xfrm rot="10800000">
          <a:off x="760027" y="869482"/>
          <a:ext cx="3812531" cy="66873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4895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Fixation pour ventilateur 40 mm</a:t>
          </a:r>
        </a:p>
      </dsp:txBody>
      <dsp:txXfrm rot="10800000">
        <a:off x="927211" y="869482"/>
        <a:ext cx="3645347" cy="668737"/>
      </dsp:txXfrm>
    </dsp:sp>
    <dsp:sp modelId="{2FE41EBD-B724-4912-9762-D41BA95E09A4}">
      <dsp:nvSpPr>
        <dsp:cNvPr id="0" name=""/>
        <dsp:cNvSpPr/>
      </dsp:nvSpPr>
      <dsp:spPr>
        <a:xfrm>
          <a:off x="609041" y="869482"/>
          <a:ext cx="668737" cy="66873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BDB8EA3-8658-4025-88A9-3B8A599C866F}">
      <dsp:nvSpPr>
        <dsp:cNvPr id="0" name=""/>
        <dsp:cNvSpPr/>
      </dsp:nvSpPr>
      <dsp:spPr>
        <a:xfrm rot="10800000">
          <a:off x="760027" y="1737843"/>
          <a:ext cx="3812531" cy="66873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4895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JetBot</a:t>
          </a:r>
          <a:r>
            <a:rPr lang="fr-FR" sz="1200" kern="1200" dirty="0"/>
            <a:t> &amp; autres projets</a:t>
          </a:r>
        </a:p>
      </dsp:txBody>
      <dsp:txXfrm rot="10800000">
        <a:off x="927211" y="1737843"/>
        <a:ext cx="3645347" cy="668737"/>
      </dsp:txXfrm>
    </dsp:sp>
    <dsp:sp modelId="{F8FBC9A5-9E69-4B62-9962-53590644F0A6}">
      <dsp:nvSpPr>
        <dsp:cNvPr id="0" name=""/>
        <dsp:cNvSpPr/>
      </dsp:nvSpPr>
      <dsp:spPr>
        <a:xfrm>
          <a:off x="609041" y="1737843"/>
          <a:ext cx="668737" cy="66873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18305-4269-4D88-ACF4-6E671A267FA2}" type="datetimeFigureOut">
              <a:rPr lang="fr-FR" smtClean="0"/>
              <a:t>26/06/2019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9C205-28DF-4F48-9A97-9C28F01DF3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204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Multivecteur" TargetMode="External"/><Relationship Id="rId3" Type="http://schemas.openxmlformats.org/officeDocument/2006/relationships/hyperlink" Target="https://fr.wikipedia.org/wiki/Tenseur" TargetMode="External"/><Relationship Id="rId7" Type="http://schemas.openxmlformats.org/officeDocument/2006/relationships/hyperlink" Target="https://fr.wikipedia.org/wiki/Application_multilin%C3%A9air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r.wikipedia.org/wiki/Espace_vectoriel" TargetMode="External"/><Relationship Id="rId5" Type="http://schemas.openxmlformats.org/officeDocument/2006/relationships/hyperlink" Target="https://fr.wikipedia.org/wiki/G%C3%A9om%C3%A9trie_diff%C3%A9rentielle" TargetMode="External"/><Relationship Id="rId4" Type="http://schemas.openxmlformats.org/officeDocument/2006/relationships/hyperlink" Target="https://fr.wikipedia.org/wiki/Alg%C3%A8bre_multilin%C3%A9aire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egl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streamer.freedesktop.org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9C205-28DF-4F48-9A97-9C28F01DF31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5678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./</a:t>
            </a:r>
            <a:r>
              <a:rPr lang="fr-FR" dirty="0" err="1"/>
              <a:t>imagenet</a:t>
            </a:r>
            <a:r>
              <a:rPr lang="fr-FR" dirty="0"/>
              <a:t>-console bear_0.jpg resultat_0.jpg</a:t>
            </a:r>
          </a:p>
          <a:p>
            <a:r>
              <a:rPr lang="fr-FR" dirty="0" err="1"/>
              <a:t>eog</a:t>
            </a:r>
            <a:r>
              <a:rPr lang="fr-FR" dirty="0"/>
              <a:t> resultat_0.jpg</a:t>
            </a:r>
          </a:p>
          <a:p>
            <a:r>
              <a:rPr lang="fr-FR" dirty="0"/>
              <a:t>./</a:t>
            </a:r>
            <a:r>
              <a:rPr lang="fr-FR" dirty="0" err="1"/>
              <a:t>detectnet</a:t>
            </a:r>
            <a:r>
              <a:rPr lang="fr-FR" dirty="0"/>
              <a:t>-console dogs.jpg output.jpg coco-dog</a:t>
            </a:r>
          </a:p>
          <a:p>
            <a:r>
              <a:rPr lang="fr-FR" dirty="0"/>
              <a:t> ./</a:t>
            </a:r>
            <a:r>
              <a:rPr lang="fr-FR" dirty="0" err="1"/>
              <a:t>detectnet</a:t>
            </a:r>
            <a:r>
              <a:rPr lang="fr-FR" dirty="0"/>
              <a:t>-console peds.jpg output.jpg </a:t>
            </a:r>
            <a:r>
              <a:rPr lang="fr-FR" dirty="0" err="1"/>
              <a:t>multiped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9C205-28DF-4F48-9A97-9C28F01DF31A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1940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https://fr.wikipedia.org/wiki/Tenseur</a:t>
            </a:r>
            <a:endParaRPr lang="fr-FR" dirty="0"/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mathématiques, plus précisément en 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lgèbre multilinéaire"/>
              </a:rPr>
              <a:t>algèbre multilinéaire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et en 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Géométrie différentielle"/>
              </a:rPr>
              <a:t>géométrie différentielle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tenseur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désigne un objet très général, dont la valeur s'exprime dans un 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space vectoriel"/>
              </a:rPr>
              <a:t>espace vectoriel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On peut l'utiliser entre autres pour représenter des 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Application multilinéaire"/>
              </a:rPr>
              <a:t>applications multilinéaires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ou des 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Multivecteur"/>
              </a:rPr>
              <a:t>multivecteurs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9C205-28DF-4F48-9A97-9C28F01DF31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37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https://www.khronos.org/egl/</a:t>
            </a:r>
            <a:endParaRPr lang="fr-FR" dirty="0"/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EGL™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interface between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Khronos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rendering APIs such as OpenGL ES or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OpenVG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underlying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native platform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system. It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graphics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management, surface/buffer binding, and rendering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synchronization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enables high-performance,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accelerated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mixed-mode 2D and 3D rendering using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Khronos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APIs. EGL also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interop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capability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Khronos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enable efficient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data between APIs – for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a video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subsystem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running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OpenMAX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and a GPU running OpenGL ES.</a:t>
            </a:r>
          </a:p>
          <a:p>
            <a:r>
              <a:rPr lang="fr-FR" dirty="0">
                <a:hlinkClick r:id="rId4"/>
              </a:rPr>
              <a:t>https://gstreamer.freedesktop.org/</a:t>
            </a:r>
            <a:endParaRPr lang="fr-FR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GStreamer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library for constructing graphs of media-handling components. The applications it supports range from simple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Vorbis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playback, audio/video streaming to complex audio (mixing) and video (non-linear editing) processing.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 can take advantage of advances in codec and filter technology transparently. Developers can add new codecs and filters by writing a simple plugin with a clean, generic interface.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9C205-28DF-4F48-9A97-9C28F01DF31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3085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16GB </a:t>
            </a:r>
            <a:r>
              <a:rPr lang="fr-FR" dirty="0" err="1"/>
              <a:t>eMMC</a:t>
            </a:r>
            <a:r>
              <a:rPr lang="fr-FR" dirty="0"/>
              <a:t> 5.1 ?</a:t>
            </a:r>
          </a:p>
          <a:p>
            <a:r>
              <a:rPr lang="fr-FR" dirty="0"/>
              <a:t>Vue sur une présentation mais pas sûr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9C205-28DF-4F48-9A97-9C28F01DF31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822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9C205-28DF-4F48-9A97-9C28F01DF31A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114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Conseils:</a:t>
            </a:r>
          </a:p>
          <a:p>
            <a:pPr marL="171450" indent="-171450">
              <a:buFontTx/>
              <a:buChar char="-"/>
            </a:pPr>
            <a:r>
              <a:rPr lang="fr-FR" dirty="0"/>
              <a:t>Retirer auparavant les éventuelles clés USB / disques externes, </a:t>
            </a:r>
            <a:r>
              <a:rPr lang="fr-FR" dirty="0" err="1"/>
              <a:t>etc</a:t>
            </a:r>
            <a:r>
              <a:rPr lang="fr-FR" dirty="0"/>
              <a:t> pour limiter les chances de formatter le mauvais disque</a:t>
            </a:r>
          </a:p>
          <a:p>
            <a:pPr marL="171450" indent="-171450">
              <a:buFontTx/>
              <a:buChar char="-"/>
            </a:pPr>
            <a:r>
              <a:rPr lang="fr-FR" dirty="0"/>
              <a:t>Si de nombreux messages d’erreur s’affichent quand on insère la carte microSD avec du contenu mais pas encore formattée, exigeant son </a:t>
            </a:r>
            <a:r>
              <a:rPr lang="fr-FR" dirty="0" err="1"/>
              <a:t>formattage</a:t>
            </a:r>
            <a:r>
              <a:rPr lang="fr-FR" dirty="0"/>
              <a:t>, fermer toutes ces fenêtres.</a:t>
            </a:r>
          </a:p>
          <a:p>
            <a:pPr marL="171450" indent="-171450">
              <a:buFontTx/>
              <a:buChar char="-"/>
            </a:pPr>
            <a:r>
              <a:rPr lang="fr-FR" dirty="0"/>
              <a:t>Quand l’un des disques fautifs sera formatté, les autres </a:t>
            </a:r>
            <a:r>
              <a:rPr lang="fr-FR" dirty="0" err="1"/>
              <a:t>disparaitront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9C205-28DF-4F48-9A97-9C28F01DF31A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876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./</a:t>
            </a:r>
            <a:r>
              <a:rPr lang="fr-FR" dirty="0" err="1"/>
              <a:t>smokeParticles</a:t>
            </a:r>
            <a:endParaRPr lang="fr-FR" dirty="0"/>
          </a:p>
          <a:p>
            <a:r>
              <a:rPr lang="fr-FR" dirty="0"/>
              <a:t>./</a:t>
            </a:r>
            <a:r>
              <a:rPr lang="fr-FR"/>
              <a:t>nbody</a:t>
            </a:r>
          </a:p>
          <a:p>
            <a:r>
              <a:rPr lang="fr-FR" dirty="0"/>
              <a:t>./Mandelbrot</a:t>
            </a:r>
          </a:p>
          <a:p>
            <a:r>
              <a:rPr lang="fr-FR" dirty="0"/>
              <a:t>./</a:t>
            </a:r>
            <a:r>
              <a:rPr lang="fr-FR" dirty="0" err="1"/>
              <a:t>marchingCubes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9C205-28DF-4F48-9A97-9C28F01DF31A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963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./</a:t>
            </a:r>
            <a:r>
              <a:rPr lang="fr-FR" dirty="0" err="1"/>
              <a:t>nvx_demo_video_stabilizer</a:t>
            </a:r>
            <a:endParaRPr lang="fr-FR" dirty="0"/>
          </a:p>
          <a:p>
            <a:r>
              <a:rPr lang="fr-FR" dirty="0"/>
              <a:t>./</a:t>
            </a:r>
            <a:r>
              <a:rPr lang="fr-FR" dirty="0" err="1"/>
              <a:t>nvx_motion_estimation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9C205-28DF-4F48-9A97-9C28F01DF31A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893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./</a:t>
            </a:r>
            <a:r>
              <a:rPr lang="fr-FR" dirty="0" err="1"/>
              <a:t>ctree</a:t>
            </a:r>
            <a:endParaRPr lang="fr-FR" dirty="0"/>
          </a:p>
          <a:p>
            <a:r>
              <a:rPr lang="fr-FR" dirty="0"/>
              <a:t>./</a:t>
            </a:r>
            <a:r>
              <a:rPr lang="fr-FR" dirty="0" err="1"/>
              <a:t>eglstreamcube</a:t>
            </a:r>
            <a:endParaRPr lang="fr-FR" dirty="0"/>
          </a:p>
          <a:p>
            <a:r>
              <a:rPr lang="fr-FR" dirty="0"/>
              <a:t>./</a:t>
            </a:r>
            <a:r>
              <a:rPr lang="fr-FR" dirty="0" err="1"/>
              <a:t>gears</a:t>
            </a:r>
            <a:endParaRPr lang="fr-FR" dirty="0"/>
          </a:p>
          <a:p>
            <a:r>
              <a:rPr lang="fr-FR" dirty="0"/>
              <a:t>.</a:t>
            </a:r>
            <a:r>
              <a:rPr lang="fr-FR" dirty="0" err="1"/>
              <a:t>gearscube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9C205-28DF-4F48-9A97-9C28F01DF31A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16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E6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12B2AD1-076F-40BF-98F1-311E3BBCE5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7D0842-89C9-4B62-8E7E-CD55867316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B2AB5EF-443E-4B4B-A86E-F0928F0CC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42" y="546754"/>
            <a:ext cx="1672590" cy="6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79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EA76CF-E026-40AC-89DF-EAC51153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C1E3FD-E096-47E0-82C7-17DF53E81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142D630-370C-4332-B6FF-280F2F452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F05376-19B2-4E10-93CD-AB4F5E762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FA3-FAFB-440D-B27F-AFEE921A0909}" type="datetimeFigureOut">
              <a:rPr lang="fr-FR" smtClean="0"/>
              <a:t>26/06/2019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87F38D-503A-4ACE-AF5E-C077CAD44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A4E769-74FB-4FF7-93AD-9DA240A3C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492A-FED5-423F-95E1-E9DE60BA6C60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67C1F1E3-9ACE-4544-9BE3-500C80EDC4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8930" y="52709"/>
            <a:ext cx="1672590" cy="6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42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418C32-71AC-4000-ADB8-3E7169580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39CB116-53F7-4905-A1E0-4B87DEC29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0A48C2C-DF3C-4F4B-93D3-FAD5D7AC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A5F992-7CC0-4BA9-9A4C-F114282C9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FA3-FAFB-440D-B27F-AFEE921A0909}" type="datetimeFigureOut">
              <a:rPr lang="fr-FR" smtClean="0"/>
              <a:t>26/06/2019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DF00F09-687D-42ED-880C-18EFAB6B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5BBA33-9D18-405E-ADF5-7813C9C67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492A-FED5-423F-95E1-E9DE60BA6C60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2625AD88-042F-4679-8184-FD1FDE92C1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8930" y="52709"/>
            <a:ext cx="1672590" cy="6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18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386F52-C7D7-4516-A5D3-0521DA1CC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525060-74AE-4588-9E69-E832D4542A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C2E207-F73A-49F0-BDA7-16126C6A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FA3-FAFB-440D-B27F-AFEE921A0909}" type="datetimeFigureOut">
              <a:rPr lang="fr-FR" smtClean="0"/>
              <a:t>26/06/2019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EC953C-24D7-4D25-9BDB-0E1DF311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7A3F2-75FE-4210-B52A-52863CDBD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492A-FED5-423F-95E1-E9DE60BA6C60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D8B58F4A-639A-42B7-8478-AD8C813CE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859743" y="5571016"/>
            <a:ext cx="1672590" cy="6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5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76E9D7-3FB0-4D1D-8F16-AD11BFF4D5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EC466FF-960D-40B8-941A-ED09ACA3E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22A811-C6DE-47AB-BF79-0C37ADDD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FA3-FAFB-440D-B27F-AFEE921A0909}" type="datetimeFigureOut">
              <a:rPr lang="fr-FR" smtClean="0"/>
              <a:t>26/06/2019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95E2E8-E400-4E95-8A97-487F80D65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32EE17-54BE-4C42-B2CD-F189A6D92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492A-FED5-423F-95E1-E9DE60BA6C60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35B5946-05E5-403C-9514-7EF27AA627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974705" y="5563162"/>
            <a:ext cx="1672590" cy="6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EAE78A-F0B5-4BF0-A140-3D77BCAB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8A99B92-4CDE-4B30-99FD-2412BDEF8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FF241D-2F82-4662-AFE4-834CA282B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FA3-FAFB-440D-B27F-AFEE921A0909}" type="datetimeFigureOut">
              <a:rPr lang="fr-FR" smtClean="0"/>
              <a:t>26/06/2019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87FD2F9-9FBD-40B8-BEC7-7AD0EF70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5011FA-C4CF-40BC-85CB-7E9B8F64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492A-FED5-423F-95E1-E9DE60BA6C60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DD883E8B-1CA3-40D8-AB5C-D0120E5D7C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8930" y="52709"/>
            <a:ext cx="1672590" cy="6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66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B1BC12-FF28-42EB-AD09-E33A462D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CEC0FB-4F3F-44F6-BE4F-89B0E949B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CDAF4B-CE73-4797-97B3-2388C3338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FA3-FAFB-440D-B27F-AFEE921A0909}" type="datetimeFigureOut">
              <a:rPr lang="fr-FR" smtClean="0"/>
              <a:t>26/06/2019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8DABFB-8130-42A9-B4AA-990BD8F45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049CA0-34A6-4C68-90C6-6E2C5A51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492A-FED5-423F-95E1-E9DE60BA6C60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EC5895F7-F714-46EA-9E90-133E666E1F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8930" y="52709"/>
            <a:ext cx="1672590" cy="6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CEC0FB-4F3F-44F6-BE4F-89B0E949B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CDAF4B-CE73-4797-97B3-2388C3338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FA3-FAFB-440D-B27F-AFEE921A0909}" type="datetimeFigureOut">
              <a:rPr lang="fr-FR" smtClean="0"/>
              <a:t>26/06/2019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8DABFB-8130-42A9-B4AA-990BD8F45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049CA0-34A6-4C68-90C6-6E2C5A51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492A-FED5-423F-95E1-E9DE60BA6C60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F9570F0-FC5C-4D5A-A17B-B3152CD038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6595" y="136525"/>
            <a:ext cx="4018810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99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511AD3-8524-41ED-8A78-FAE9E44D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4CDF79-2415-4717-BB84-165E38CD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367FEA-7265-466B-B803-0BEBD8209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FA3-FAFB-440D-B27F-AFEE921A0909}" type="datetimeFigureOut">
              <a:rPr lang="fr-FR" smtClean="0"/>
              <a:t>26/06/2019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58154C-387B-44A5-B791-1D356C80D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D99C49-EE99-4B2F-9B20-6A4794F9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492A-FED5-423F-95E1-E9DE60BA6C60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CB334A14-DCDF-428B-A39E-D423858583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8930" y="52709"/>
            <a:ext cx="1672590" cy="6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38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D011E1-AA9F-4C62-8B0D-2B4B8AD2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46BD1D-B7F8-436D-A5BE-29A33E4AF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BA076E-A8E9-4C41-8C12-12030C2C9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C83132-A9E9-4BF4-8E01-AA569361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FA3-FAFB-440D-B27F-AFEE921A0909}" type="datetimeFigureOut">
              <a:rPr lang="fr-FR" smtClean="0"/>
              <a:t>26/06/2019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7998C7-165B-4588-95B9-379ED7C29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1EC777-0015-4BE6-BF4C-DAC68359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492A-FED5-423F-95E1-E9DE60BA6C60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DBDD3160-C871-4D20-8457-72BC7357D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8930" y="52709"/>
            <a:ext cx="1672590" cy="6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3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D0BF4-8875-4B7B-B751-037913EA1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E5B74FF-FFC1-4361-95FF-AE4613CCC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42572C8-F26E-47D4-8769-1B37E8D45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11548E5-D0C8-4900-BC78-44E8C504B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F39267F-CAA6-4F6B-A695-13BAAC4994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B67C894-B3F0-483B-814D-82CD162D0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FA3-FAFB-440D-B27F-AFEE921A0909}" type="datetimeFigureOut">
              <a:rPr lang="fr-FR" smtClean="0"/>
              <a:t>26/06/2019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C0AFB6-811D-4C23-8F72-D904DE2CB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0CC5B70-4BF0-4DC0-BA67-AA2AD887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492A-FED5-423F-95E1-E9DE60BA6C60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6DD58357-7313-426B-B7C8-5AC38420D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8930" y="52709"/>
            <a:ext cx="1672590" cy="6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67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80360-C059-4EBE-B03F-94BF32989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C472411-99F5-4C92-931B-C2776714E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FA3-FAFB-440D-B27F-AFEE921A0909}" type="datetimeFigureOut">
              <a:rPr lang="fr-FR" smtClean="0"/>
              <a:t>26/06/2019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EC66743-D7B4-4D96-B54E-A8D194925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D5D85D-FB89-4222-BFB4-536EDD04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492A-FED5-423F-95E1-E9DE60BA6C60}" type="slidenum">
              <a:rPr lang="fr-FR" smtClean="0"/>
              <a:t>‹N°›</a:t>
            </a:fld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67A936BA-1F9A-42B3-B83A-E3D89B8901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8930" y="52709"/>
            <a:ext cx="1672590" cy="6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1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0130809-974E-408B-B98E-D256464BE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FA3-FAFB-440D-B27F-AFEE921A0909}" type="datetimeFigureOut">
              <a:rPr lang="fr-FR" smtClean="0"/>
              <a:t>26/06/2019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B1E5D59-6B8A-48FE-AFB0-1AE18340C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FC87A6-EE09-4C00-ABD4-7310C4C61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492A-FED5-423F-95E1-E9DE60BA6C60}" type="slidenum">
              <a:rPr lang="fr-FR" smtClean="0"/>
              <a:t>‹N°›</a:t>
            </a:fld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D880E9AE-C35B-486F-916E-A5CA9E7CB7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8930" y="52709"/>
            <a:ext cx="1672590" cy="6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39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034566D-6629-42D5-958B-D17DB88A5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8B0619-8674-4519-AFFE-BE5765316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4D52B8-BC2E-4AF7-B6C9-7793FCDF3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9CFA3-FAFB-440D-B27F-AFEE921A0909}" type="datetimeFigureOut">
              <a:rPr lang="fr-FR" smtClean="0"/>
              <a:t>26/06/2019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6EB3FD-718C-40F7-9D59-865552C8E8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D7B648-7C25-4EAD-8163-297801C6B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6492A-FED5-423F-95E1-E9DE60BA6C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119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lect.fr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embedded/dlc/jetson-nano-dev-kit-sd-card-image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hyperlink" Target="https://www.balena.io/etcher" TargetMode="External"/><Relationship Id="rId4" Type="http://schemas.openxmlformats.org/officeDocument/2006/relationships/hyperlink" Target="https://www.sdcard.org/downloads/formatter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sty-nv/jetson-inferenc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4824-imagenet-classification-with-deep-convolutional-neural-networks.pdf" TargetMode="External"/><Relationship Id="rId2" Type="http://schemas.openxmlformats.org/officeDocument/2006/relationships/hyperlink" Target="http://image-net.org/challenges/LSVRC/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iortcw/iortcw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NVIDIA-AI-IOT/jetbot/wiki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byGZt5ZYup0?feature=oembed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elinux.org/Jetson_Nano" TargetMode="External"/><Relationship Id="rId3" Type="http://schemas.openxmlformats.org/officeDocument/2006/relationships/hyperlink" Target="https://elinux.org/Jetson_Nano#Ecosystem_Products_and_Sensors" TargetMode="External"/><Relationship Id="rId7" Type="http://schemas.openxmlformats.org/officeDocument/2006/relationships/hyperlink" Target="https://github.com/NVIDIA-AI-IOT/jetbot" TargetMode="External"/><Relationship Id="rId2" Type="http://schemas.openxmlformats.org/officeDocument/2006/relationships/hyperlink" Target="https://www.nvidia.com/fr-fr/autonomous-machines/embedded-systems/jetson-nano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talk.nvidia.com/default/board/371/jetson-nano/" TargetMode="External"/><Relationship Id="rId5" Type="http://schemas.openxmlformats.org/officeDocument/2006/relationships/hyperlink" Target="https://developer.nvidia.com/embedded-computing" TargetMode="External"/><Relationship Id="rId4" Type="http://schemas.openxmlformats.org/officeDocument/2006/relationships/hyperlink" Target="https://developer.nvidia.com/embedded/twodaystoademo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eil.lediligent.com/" TargetMode="External"/><Relationship Id="rId2" Type="http://schemas.openxmlformats.org/officeDocument/2006/relationships/hyperlink" Target="mailto:conseil@lediligent.com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vidia.com/fr-fr/autonomous-machines/embedded-systems/jetson-nano/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www.nvidia.com/fr-fr/autonomous-machines/embedded-systems/jetson-tx2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vidia.com/fr-fr/autonomous-machines/embedded-systems/jetson-agx-xavier/" TargetMode="Externa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DiligentIntro">
            <a:hlinkClick r:id="" action="ppaction://media"/>
            <a:extLst>
              <a:ext uri="{FF2B5EF4-FFF2-40B4-BE49-F238E27FC236}">
                <a16:creationId xmlns:a16="http://schemas.microsoft.com/office/drawing/2014/main" id="{246DACB6-415A-4244-B46A-91D3486975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1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1F0749-C48A-4EBC-8405-E1B0FF95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Pile logicielle unique et unifiée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80BD5A-ECEE-4F36-8A9E-DD42D1E45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 err="1"/>
              <a:t>JetPack</a:t>
            </a:r>
            <a:endParaRPr lang="fr-FR" sz="2400" dirty="0"/>
          </a:p>
          <a:p>
            <a:pPr lvl="1"/>
            <a:r>
              <a:rPr lang="fr-FR" sz="2000" dirty="0"/>
              <a:t>Kit de développement logiciel le plus complet pour l’IA</a:t>
            </a:r>
          </a:p>
          <a:p>
            <a:r>
              <a:rPr lang="fr-FR" sz="2400" dirty="0"/>
              <a:t>L4T</a:t>
            </a:r>
          </a:p>
          <a:p>
            <a:pPr lvl="1"/>
            <a:r>
              <a:rPr lang="fr-FR" sz="2000" dirty="0"/>
              <a:t>Linux for </a:t>
            </a:r>
            <a:r>
              <a:rPr lang="fr-FR" sz="2000" dirty="0" err="1"/>
              <a:t>Tegra</a:t>
            </a:r>
            <a:r>
              <a:rPr lang="fr-FR" sz="2000" dirty="0"/>
              <a:t>. Noyau, bootloader, pilotes NVIDIA, utilitaire de </a:t>
            </a:r>
            <a:r>
              <a:rPr lang="fr-FR" sz="2000" dirty="0" err="1"/>
              <a:t>flashing</a:t>
            </a:r>
            <a:r>
              <a:rPr lang="fr-FR" sz="2000" dirty="0"/>
              <a:t>, …</a:t>
            </a:r>
          </a:p>
          <a:p>
            <a:r>
              <a:rPr lang="fr-FR" sz="2400" dirty="0" err="1"/>
              <a:t>DeepStream</a:t>
            </a:r>
            <a:r>
              <a:rPr lang="fr-FR" sz="2400" dirty="0"/>
              <a:t> SDK</a:t>
            </a:r>
          </a:p>
          <a:p>
            <a:pPr lvl="1"/>
            <a:r>
              <a:rPr lang="fr-FR" sz="2000" dirty="0"/>
              <a:t>Collection d’APIs et de librairies pour le développement de solution d’analyse vidéo intelligentes</a:t>
            </a:r>
          </a:p>
          <a:p>
            <a:r>
              <a:rPr lang="fr-FR" sz="2400" dirty="0"/>
              <a:t>Isaac SDK</a:t>
            </a:r>
          </a:p>
          <a:p>
            <a:pPr lvl="1"/>
            <a:r>
              <a:rPr lang="fr-FR" sz="2000" dirty="0"/>
              <a:t>Kit de développement pour des solutions de robotique intelligente: perception, navigation, manipulation</a:t>
            </a:r>
          </a:p>
        </p:txBody>
      </p:sp>
    </p:spTree>
    <p:extLst>
      <p:ext uri="{BB962C8B-B14F-4D97-AF65-F5344CB8AC3E}">
        <p14:creationId xmlns:p14="http://schemas.microsoft.com/office/powerpoint/2010/main" val="676573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32D92B-D763-455C-A897-A79B042FC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CUDA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93C32C-E406-41AC-9414-963B5B267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10425" cy="4351338"/>
          </a:xfrm>
        </p:spPr>
        <p:txBody>
          <a:bodyPr>
            <a:normAutofit/>
          </a:bodyPr>
          <a:lstStyle/>
          <a:p>
            <a:r>
              <a:rPr lang="fr-FR" sz="2400" dirty="0" err="1"/>
              <a:t>Compute</a:t>
            </a:r>
            <a:r>
              <a:rPr lang="fr-FR" sz="2400" dirty="0"/>
              <a:t> </a:t>
            </a:r>
            <a:r>
              <a:rPr lang="fr-FR" sz="2400" dirty="0" err="1"/>
              <a:t>Unified</a:t>
            </a:r>
            <a:r>
              <a:rPr lang="fr-FR" sz="2400" dirty="0"/>
              <a:t> </a:t>
            </a:r>
            <a:r>
              <a:rPr lang="fr-FR" sz="2400" dirty="0" err="1"/>
              <a:t>Device</a:t>
            </a:r>
            <a:r>
              <a:rPr lang="fr-FR" sz="2400" dirty="0"/>
              <a:t> Architecture, juin 2007</a:t>
            </a:r>
          </a:p>
          <a:p>
            <a:r>
              <a:rPr lang="fr-FR" sz="2400" dirty="0"/>
              <a:t>Technologie GPGPU (calcul universel sur processeur graphique)</a:t>
            </a:r>
          </a:p>
          <a:p>
            <a:r>
              <a:rPr lang="fr-FR" sz="2400" dirty="0"/>
              <a:t>Aujourd’hui: version 10.1</a:t>
            </a:r>
          </a:p>
          <a:p>
            <a:r>
              <a:rPr lang="fr-FR" sz="2400" dirty="0"/>
              <a:t>Plateforme logicielle (librairies accélérées pour GPU+ outils de développement C/C++) la plus utilisée pour développer des applications accélérées par GPU</a:t>
            </a:r>
          </a:p>
          <a:p>
            <a:r>
              <a:rPr lang="fr-FR" sz="2400" dirty="0"/>
              <a:t>Calcul haute performance HPC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pic>
        <p:nvPicPr>
          <p:cNvPr id="7" name="Image 6" descr="Une image contenant sommet, plancher, intérieur, assis&#10;&#10;Description générée automatiquement">
            <a:extLst>
              <a:ext uri="{FF2B5EF4-FFF2-40B4-BE49-F238E27FC236}">
                <a16:creationId xmlns:a16="http://schemas.microsoft.com/office/drawing/2014/main" id="{962CB886-19DF-460D-99E4-E9BD06404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05" y="909227"/>
            <a:ext cx="3166095" cy="594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88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25260D-FF17-4F20-A9FA-45E0CB94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CUDA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25E837-60ED-45AA-B185-007313C0D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Accélérateurs utilisés par les 500 premiers </a:t>
            </a:r>
            <a:r>
              <a:rPr lang="fr-FR" sz="2400" dirty="0" err="1"/>
              <a:t>superordinateurs</a:t>
            </a:r>
            <a:r>
              <a:rPr lang="fr-FR" sz="2400" dirty="0"/>
              <a:t> du monde (novembre 2018)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18616A-EDD7-4A7B-A02A-B655149A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22" y="3166643"/>
            <a:ext cx="5591955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13BB46-A83E-40F8-B0E4-CED35CDF6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TensorRT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9E708E-848F-4442-8DC7-895047C2F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7265"/>
            <a:ext cx="10515600" cy="4129698"/>
          </a:xfrm>
        </p:spPr>
        <p:txBody>
          <a:bodyPr/>
          <a:lstStyle/>
          <a:p>
            <a:r>
              <a:rPr lang="fr-FR" dirty="0" err="1"/>
              <a:t>TensorRT</a:t>
            </a:r>
            <a:r>
              <a:rPr lang="fr-FR" dirty="0"/>
              <a:t> est un environnement d’exécution haute performance d’inférence pour l’apprentissage profond: classification d’images, segmentation, détection d’objets.</a:t>
            </a:r>
          </a:p>
          <a:p>
            <a:r>
              <a:rPr lang="fr-FR" dirty="0"/>
              <a:t>Il accélère l’inférence en apprentissage profond et réduit la mémoire nécessaire pour les réseaux neuronaux convolutifs ou non.</a:t>
            </a:r>
          </a:p>
          <a:p>
            <a:r>
              <a:rPr lang="fr-FR" dirty="0"/>
              <a:t>L’apprentissage profond fait partie d’une famille de méthodes d'apprentissage automatique fondées sur l’apprentissage de modèles de données.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768C6A5-EA70-49A3-9DEB-994314E8D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8548"/>
            <a:ext cx="5905500" cy="181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96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9A85AD-E10B-43F4-BB0D-34C541D9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TensorRT</a:t>
            </a:r>
            <a:endParaRPr lang="fr-FR" dirty="0"/>
          </a:p>
        </p:txBody>
      </p:sp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09EAEDF-AE10-4E4D-A093-3B9D49BB0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2637"/>
            <a:ext cx="10515600" cy="3837314"/>
          </a:xfrm>
        </p:spPr>
      </p:pic>
    </p:spTree>
    <p:extLst>
      <p:ext uri="{BB962C8B-B14F-4D97-AF65-F5344CB8AC3E}">
        <p14:creationId xmlns:p14="http://schemas.microsoft.com/office/powerpoint/2010/main" val="408118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D4E7E-A2DB-4F7C-B444-564D7940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cuDNN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F3672E-BFEE-480D-BB6A-39C4DCB31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CUDA </a:t>
            </a:r>
            <a:r>
              <a:rPr lang="fr-FR" dirty="0" err="1"/>
              <a:t>Deep</a:t>
            </a:r>
            <a:r>
              <a:rPr lang="fr-FR" dirty="0"/>
              <a:t> Neural Network.</a:t>
            </a:r>
          </a:p>
          <a:p>
            <a:r>
              <a:rPr lang="fr-FR" dirty="0"/>
              <a:t>Librairie fournissant des primitives haute performance pour les cadriciels d’apprentissage profond.</a:t>
            </a:r>
          </a:p>
          <a:p>
            <a:r>
              <a:rPr lang="fr-FR" dirty="0"/>
              <a:t>Convolutions, fonctions d’activation, transformation de tenseurs.</a:t>
            </a:r>
          </a:p>
        </p:txBody>
      </p:sp>
    </p:spTree>
    <p:extLst>
      <p:ext uri="{BB962C8B-B14F-4D97-AF65-F5344CB8AC3E}">
        <p14:creationId xmlns:p14="http://schemas.microsoft.com/office/powerpoint/2010/main" val="2532718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0CF765-95FC-4D99-930F-D9B2B53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Multimedia</a:t>
            </a:r>
            <a:r>
              <a:rPr lang="fr-FR" dirty="0"/>
              <a:t> API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97850F-3E80-4A3E-8C5B-BCFA7DE6B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Interfaces de programmation de bas niveau pour un développement flexible</a:t>
            </a:r>
          </a:p>
          <a:p>
            <a:r>
              <a:rPr lang="fr-FR" dirty="0"/>
              <a:t>Camera Application API</a:t>
            </a:r>
          </a:p>
          <a:p>
            <a:pPr lvl="1"/>
            <a:r>
              <a:rPr lang="fr-FR" dirty="0" err="1"/>
              <a:t>libargus</a:t>
            </a:r>
            <a:r>
              <a:rPr lang="fr-FR" dirty="0"/>
              <a:t>: API bas niveau asynchrone pour caméras avec contrôle de paramètre par image, compatible avec plusieurs caméras (y compris synchronisées) et sortie de flux EGL</a:t>
            </a:r>
          </a:p>
          <a:p>
            <a:pPr lvl="1"/>
            <a:r>
              <a:rPr lang="fr-FR" dirty="0"/>
              <a:t>Plugin </a:t>
            </a:r>
            <a:r>
              <a:rPr lang="fr-FR" dirty="0" err="1"/>
              <a:t>Gstreamer</a:t>
            </a:r>
            <a:endParaRPr lang="fr-FR" dirty="0"/>
          </a:p>
          <a:p>
            <a:pPr lvl="1"/>
            <a:r>
              <a:rPr lang="fr-FR" dirty="0"/>
              <a:t>V4L2 API: interface de programmation pour capteurs. Encodage et décodage vidéo, conversion de format, mise à l’échelle.</a:t>
            </a:r>
          </a:p>
        </p:txBody>
      </p:sp>
    </p:spTree>
    <p:extLst>
      <p:ext uri="{BB962C8B-B14F-4D97-AF65-F5344CB8AC3E}">
        <p14:creationId xmlns:p14="http://schemas.microsoft.com/office/powerpoint/2010/main" val="2169660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C7B25-27D3-4C2F-B818-111A1D81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Vision par ordinateur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F14150-CD12-452E-9C70-6109FF845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/>
              <a:t>VisionWorks</a:t>
            </a:r>
            <a:r>
              <a:rPr lang="fr-FR" dirty="0"/>
              <a:t> est un kit de développement logiciel pour la vision par ordinateur et le traitement d’images.</a:t>
            </a:r>
          </a:p>
          <a:p>
            <a:r>
              <a:rPr lang="fr-FR" b="1" dirty="0" err="1"/>
              <a:t>OpenCV</a:t>
            </a:r>
            <a:r>
              <a:rPr lang="fr-FR" dirty="0"/>
              <a:t> est la librairie open source leader pour la vision par ordinateur, le traitement d’images et l’apprentissage automatique. Elles est désormais accélérée avec les </a:t>
            </a:r>
            <a:r>
              <a:rPr lang="fr-FR" dirty="0" err="1"/>
              <a:t>GPUs</a:t>
            </a:r>
            <a:r>
              <a:rPr lang="fr-FR" dirty="0"/>
              <a:t> pour des traitements en temps réel.</a:t>
            </a:r>
          </a:p>
        </p:txBody>
      </p:sp>
    </p:spTree>
    <p:extLst>
      <p:ext uri="{BB962C8B-B14F-4D97-AF65-F5344CB8AC3E}">
        <p14:creationId xmlns:p14="http://schemas.microsoft.com/office/powerpoint/2010/main" val="592393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9BF5C-EA52-4CFB-AA90-30B6478D9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Compatibilité avec les cadriciels ouverts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08903D4-29AF-4DE4-B99E-5F9186CDB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2862"/>
            <a:ext cx="10515600" cy="40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17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B5CF6A-B27E-431E-8A48-EC52F94F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JetPack</a:t>
            </a:r>
            <a:r>
              <a:rPr lang="fr-FR" dirty="0"/>
              <a:t> 4.2 – version actuelle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5C558B4A-B051-4E8A-83F9-B36BFEB046F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82166045"/>
              </p:ext>
            </p:extLst>
          </p:nvPr>
        </p:nvGraphicFramePr>
        <p:xfrm>
          <a:off x="838200" y="1825625"/>
          <a:ext cx="4342400" cy="37293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171200">
                  <a:extLst>
                    <a:ext uri="{9D8B030D-6E8A-4147-A177-3AD203B41FA5}">
                      <a16:colId xmlns:a16="http://schemas.microsoft.com/office/drawing/2014/main" val="1054057369"/>
                    </a:ext>
                  </a:extLst>
                </a:gridCol>
                <a:gridCol w="2171200">
                  <a:extLst>
                    <a:ext uri="{9D8B030D-6E8A-4147-A177-3AD203B41FA5}">
                      <a16:colId xmlns:a16="http://schemas.microsoft.com/office/drawing/2014/main" val="1009119387"/>
                    </a:ext>
                  </a:extLst>
                </a:gridCol>
              </a:tblGrid>
              <a:tr h="310780">
                <a:tc>
                  <a:txBody>
                    <a:bodyPr/>
                    <a:lstStyle/>
                    <a:p>
                      <a:r>
                        <a:rPr lang="fr-FR" sz="1500" dirty="0"/>
                        <a:t>L4T BSP</a:t>
                      </a:r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500" dirty="0"/>
                        <a:t>32.1</a:t>
                      </a:r>
                    </a:p>
                  </a:txBody>
                  <a:tcPr marL="76631" marR="900000" marT="38315" marB="38315"/>
                </a:tc>
                <a:extLst>
                  <a:ext uri="{0D108BD9-81ED-4DB2-BD59-A6C34878D82A}">
                    <a16:rowId xmlns:a16="http://schemas.microsoft.com/office/drawing/2014/main" val="2895808942"/>
                  </a:ext>
                </a:extLst>
              </a:tr>
              <a:tr h="310780">
                <a:tc>
                  <a:txBody>
                    <a:bodyPr/>
                    <a:lstStyle/>
                    <a:p>
                      <a:r>
                        <a:rPr lang="fr-FR" sz="1500" dirty="0"/>
                        <a:t>Linux Kernel </a:t>
                      </a:r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500" dirty="0"/>
                        <a:t>4.9.140</a:t>
                      </a:r>
                    </a:p>
                  </a:txBody>
                  <a:tcPr marL="76631" marR="900000" marT="38315" marB="38315"/>
                </a:tc>
                <a:extLst>
                  <a:ext uri="{0D108BD9-81ED-4DB2-BD59-A6C34878D82A}">
                    <a16:rowId xmlns:a16="http://schemas.microsoft.com/office/drawing/2014/main" val="913018657"/>
                  </a:ext>
                </a:extLst>
              </a:tr>
              <a:tr h="310780">
                <a:tc>
                  <a:txBody>
                    <a:bodyPr/>
                    <a:lstStyle/>
                    <a:p>
                      <a:r>
                        <a:rPr lang="fr-FR" sz="1500" dirty="0" err="1"/>
                        <a:t>Vulkan</a:t>
                      </a:r>
                      <a:endParaRPr lang="fr-FR" sz="1500" dirty="0"/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500" dirty="0"/>
                        <a:t>1.1.1</a:t>
                      </a:r>
                    </a:p>
                  </a:txBody>
                  <a:tcPr marL="76631" marR="900000" marT="38315" marB="38315"/>
                </a:tc>
                <a:extLst>
                  <a:ext uri="{0D108BD9-81ED-4DB2-BD59-A6C34878D82A}">
                    <a16:rowId xmlns:a16="http://schemas.microsoft.com/office/drawing/2014/main" val="36328065"/>
                  </a:ext>
                </a:extLst>
              </a:tr>
              <a:tr h="310780">
                <a:tc>
                  <a:txBody>
                    <a:bodyPr/>
                    <a:lstStyle/>
                    <a:p>
                      <a:r>
                        <a:rPr lang="fr-FR" sz="1500" dirty="0"/>
                        <a:t>OpenGL</a:t>
                      </a:r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500" dirty="0"/>
                        <a:t>4.6</a:t>
                      </a:r>
                    </a:p>
                  </a:txBody>
                  <a:tcPr marL="76631" marR="900000" marT="38315" marB="38315"/>
                </a:tc>
                <a:extLst>
                  <a:ext uri="{0D108BD9-81ED-4DB2-BD59-A6C34878D82A}">
                    <a16:rowId xmlns:a16="http://schemas.microsoft.com/office/drawing/2014/main" val="1427384052"/>
                  </a:ext>
                </a:extLst>
              </a:tr>
              <a:tr h="310780">
                <a:tc>
                  <a:txBody>
                    <a:bodyPr/>
                    <a:lstStyle/>
                    <a:p>
                      <a:r>
                        <a:rPr lang="fr-FR" sz="1500" dirty="0"/>
                        <a:t>OpenGL-ES</a:t>
                      </a:r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500" dirty="0"/>
                        <a:t>3.2.5</a:t>
                      </a:r>
                    </a:p>
                  </a:txBody>
                  <a:tcPr marL="76631" marR="900000" marT="38315" marB="38315"/>
                </a:tc>
                <a:extLst>
                  <a:ext uri="{0D108BD9-81ED-4DB2-BD59-A6C34878D82A}">
                    <a16:rowId xmlns:a16="http://schemas.microsoft.com/office/drawing/2014/main" val="3497590566"/>
                  </a:ext>
                </a:extLst>
              </a:tr>
              <a:tr h="310780">
                <a:tc>
                  <a:txBody>
                    <a:bodyPr/>
                    <a:lstStyle/>
                    <a:p>
                      <a:r>
                        <a:rPr lang="fr-FR" sz="1500" dirty="0"/>
                        <a:t>EGL</a:t>
                      </a:r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500" dirty="0"/>
                        <a:t>1.5</a:t>
                      </a:r>
                    </a:p>
                  </a:txBody>
                  <a:tcPr marL="76631" marR="900000" marT="38315" marB="38315"/>
                </a:tc>
                <a:extLst>
                  <a:ext uri="{0D108BD9-81ED-4DB2-BD59-A6C34878D82A}">
                    <a16:rowId xmlns:a16="http://schemas.microsoft.com/office/drawing/2014/main" val="3512476998"/>
                  </a:ext>
                </a:extLst>
              </a:tr>
              <a:tr h="310780">
                <a:tc>
                  <a:txBody>
                    <a:bodyPr/>
                    <a:lstStyle/>
                    <a:p>
                      <a:r>
                        <a:rPr lang="fr-FR" sz="1500" dirty="0"/>
                        <a:t>GLX</a:t>
                      </a:r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500" dirty="0"/>
                        <a:t>1.4</a:t>
                      </a:r>
                    </a:p>
                  </a:txBody>
                  <a:tcPr marL="76631" marR="900000" marT="38315" marB="38315"/>
                </a:tc>
                <a:extLst>
                  <a:ext uri="{0D108BD9-81ED-4DB2-BD59-A6C34878D82A}">
                    <a16:rowId xmlns:a16="http://schemas.microsoft.com/office/drawing/2014/main" val="2844118257"/>
                  </a:ext>
                </a:extLst>
              </a:tr>
              <a:tr h="310780">
                <a:tc>
                  <a:txBody>
                    <a:bodyPr/>
                    <a:lstStyle/>
                    <a:p>
                      <a:r>
                        <a:rPr lang="fr-FR" sz="1500" dirty="0"/>
                        <a:t>X11 ABI </a:t>
                      </a:r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500" dirty="0"/>
                        <a:t>24</a:t>
                      </a:r>
                    </a:p>
                  </a:txBody>
                  <a:tcPr marL="76631" marR="900000" marT="38315" marB="38315"/>
                </a:tc>
                <a:extLst>
                  <a:ext uri="{0D108BD9-81ED-4DB2-BD59-A6C34878D82A}">
                    <a16:rowId xmlns:a16="http://schemas.microsoft.com/office/drawing/2014/main" val="1247441776"/>
                  </a:ext>
                </a:extLst>
              </a:tr>
              <a:tr h="310780">
                <a:tc>
                  <a:txBody>
                    <a:bodyPr/>
                    <a:lstStyle/>
                    <a:p>
                      <a:r>
                        <a:rPr lang="fr-FR" sz="1500" dirty="0" err="1"/>
                        <a:t>Wayland</a:t>
                      </a:r>
                      <a:endParaRPr lang="fr-FR" sz="1500" dirty="0"/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500" dirty="0"/>
                        <a:t>1.14</a:t>
                      </a:r>
                    </a:p>
                  </a:txBody>
                  <a:tcPr marL="76631" marR="900000" marT="38315" marB="38315"/>
                </a:tc>
                <a:extLst>
                  <a:ext uri="{0D108BD9-81ED-4DB2-BD59-A6C34878D82A}">
                    <a16:rowId xmlns:a16="http://schemas.microsoft.com/office/drawing/2014/main" val="866679388"/>
                  </a:ext>
                </a:extLst>
              </a:tr>
              <a:tr h="310780">
                <a:tc>
                  <a:txBody>
                    <a:bodyPr/>
                    <a:lstStyle/>
                    <a:p>
                      <a:r>
                        <a:rPr lang="fr-FR" sz="1500" dirty="0"/>
                        <a:t>L4T </a:t>
                      </a:r>
                      <a:r>
                        <a:rPr lang="fr-FR" sz="1500" dirty="0" err="1"/>
                        <a:t>Multimedia</a:t>
                      </a:r>
                      <a:r>
                        <a:rPr lang="fr-FR" sz="1500" dirty="0"/>
                        <a:t> API </a:t>
                      </a:r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500" dirty="0"/>
                        <a:t>32.1</a:t>
                      </a:r>
                    </a:p>
                  </a:txBody>
                  <a:tcPr marL="76631" marR="900000" marT="38315" marB="38315"/>
                </a:tc>
                <a:extLst>
                  <a:ext uri="{0D108BD9-81ED-4DB2-BD59-A6C34878D82A}">
                    <a16:rowId xmlns:a16="http://schemas.microsoft.com/office/drawing/2014/main" val="2895437263"/>
                  </a:ext>
                </a:extLst>
              </a:tr>
              <a:tr h="310780">
                <a:tc>
                  <a:txBody>
                    <a:bodyPr/>
                    <a:lstStyle/>
                    <a:p>
                      <a:r>
                        <a:rPr lang="fr-FR" sz="1500" dirty="0"/>
                        <a:t>Argus Camera API</a:t>
                      </a:r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500" dirty="0"/>
                        <a:t>0.97</a:t>
                      </a:r>
                    </a:p>
                  </a:txBody>
                  <a:tcPr marL="76631" marR="900000" marT="38315" marB="38315"/>
                </a:tc>
                <a:extLst>
                  <a:ext uri="{0D108BD9-81ED-4DB2-BD59-A6C34878D82A}">
                    <a16:rowId xmlns:a16="http://schemas.microsoft.com/office/drawing/2014/main" val="1407893357"/>
                  </a:ext>
                </a:extLst>
              </a:tr>
              <a:tr h="310780">
                <a:tc>
                  <a:txBody>
                    <a:bodyPr/>
                    <a:lstStyle/>
                    <a:p>
                      <a:r>
                        <a:rPr lang="fr-FR" sz="1500" dirty="0" err="1"/>
                        <a:t>GStreamer</a:t>
                      </a:r>
                      <a:endParaRPr lang="fr-FR" sz="1500" dirty="0"/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500" dirty="0"/>
                        <a:t>1.14.1</a:t>
                      </a:r>
                    </a:p>
                  </a:txBody>
                  <a:tcPr marL="76631" marR="900000" marT="38315" marB="38315"/>
                </a:tc>
                <a:extLst>
                  <a:ext uri="{0D108BD9-81ED-4DB2-BD59-A6C34878D82A}">
                    <a16:rowId xmlns:a16="http://schemas.microsoft.com/office/drawing/2014/main" val="2680641567"/>
                  </a:ext>
                </a:extLst>
              </a:tr>
            </a:tbl>
          </a:graphicData>
        </a:graphic>
      </p:graphicFrame>
      <p:graphicFrame>
        <p:nvGraphicFramePr>
          <p:cNvPr id="7" name="Espace réservé du contenu 5">
            <a:extLst>
              <a:ext uri="{FF2B5EF4-FFF2-40B4-BE49-F238E27FC236}">
                <a16:creationId xmlns:a16="http://schemas.microsoft.com/office/drawing/2014/main" id="{E89A6246-5B29-4A83-BC20-314F2DD2E9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62540714"/>
              </p:ext>
            </p:extLst>
          </p:nvPr>
        </p:nvGraphicFramePr>
        <p:xfrm>
          <a:off x="6172200" y="1825625"/>
          <a:ext cx="4342406" cy="37293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171203">
                  <a:extLst>
                    <a:ext uri="{9D8B030D-6E8A-4147-A177-3AD203B41FA5}">
                      <a16:colId xmlns:a16="http://schemas.microsoft.com/office/drawing/2014/main" val="1054057369"/>
                    </a:ext>
                  </a:extLst>
                </a:gridCol>
                <a:gridCol w="2171203">
                  <a:extLst>
                    <a:ext uri="{9D8B030D-6E8A-4147-A177-3AD203B41FA5}">
                      <a16:colId xmlns:a16="http://schemas.microsoft.com/office/drawing/2014/main" val="1009119387"/>
                    </a:ext>
                  </a:extLst>
                </a:gridCol>
              </a:tblGrid>
              <a:tr h="3107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dirty="0" err="1"/>
                        <a:t>Nsight</a:t>
                      </a:r>
                      <a:r>
                        <a:rPr lang="fr-FR" sz="1500" dirty="0"/>
                        <a:t> </a:t>
                      </a:r>
                      <a:r>
                        <a:rPr lang="fr-FR" sz="1500" dirty="0" err="1"/>
                        <a:t>Systems</a:t>
                      </a:r>
                      <a:endParaRPr lang="fr-FR" sz="1500" dirty="0"/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dirty="0"/>
                        <a:t>2019.3</a:t>
                      </a:r>
                    </a:p>
                  </a:txBody>
                  <a:tcPr marL="76631" marR="540000" marT="38315" marB="38315"/>
                </a:tc>
                <a:extLst>
                  <a:ext uri="{0D108BD9-81ED-4DB2-BD59-A6C34878D82A}">
                    <a16:rowId xmlns:a16="http://schemas.microsoft.com/office/drawing/2014/main" val="2895808942"/>
                  </a:ext>
                </a:extLst>
              </a:tr>
              <a:tr h="310780">
                <a:tc>
                  <a:txBody>
                    <a:bodyPr/>
                    <a:lstStyle/>
                    <a:p>
                      <a:r>
                        <a:rPr lang="fr-FR" sz="1500" dirty="0" err="1"/>
                        <a:t>Nsight</a:t>
                      </a:r>
                      <a:r>
                        <a:rPr lang="fr-FR" sz="1500" dirty="0"/>
                        <a:t> Graphics </a:t>
                      </a:r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500" dirty="0"/>
                        <a:t>2018.7 </a:t>
                      </a:r>
                    </a:p>
                  </a:txBody>
                  <a:tcPr marL="76631" marR="540000" marT="38315" marB="38315"/>
                </a:tc>
                <a:extLst>
                  <a:ext uri="{0D108BD9-81ED-4DB2-BD59-A6C34878D82A}">
                    <a16:rowId xmlns:a16="http://schemas.microsoft.com/office/drawing/2014/main" val="913018657"/>
                  </a:ext>
                </a:extLst>
              </a:tr>
              <a:tr h="310780">
                <a:tc>
                  <a:txBody>
                    <a:bodyPr/>
                    <a:lstStyle/>
                    <a:p>
                      <a:r>
                        <a:rPr lang="fr-FR" sz="1500" dirty="0" err="1"/>
                        <a:t>Nsight</a:t>
                      </a:r>
                      <a:r>
                        <a:rPr lang="fr-FR" sz="1500" dirty="0"/>
                        <a:t> </a:t>
                      </a:r>
                      <a:r>
                        <a:rPr lang="fr-FR" sz="1500" dirty="0" err="1"/>
                        <a:t>Compute</a:t>
                      </a:r>
                      <a:endParaRPr lang="fr-FR" sz="1500" dirty="0"/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500" dirty="0"/>
                        <a:t>1.0</a:t>
                      </a:r>
                    </a:p>
                  </a:txBody>
                  <a:tcPr marL="76631" marR="540000" marT="38315" marB="38315"/>
                </a:tc>
                <a:extLst>
                  <a:ext uri="{0D108BD9-81ED-4DB2-BD59-A6C34878D82A}">
                    <a16:rowId xmlns:a16="http://schemas.microsoft.com/office/drawing/2014/main" val="36328065"/>
                  </a:ext>
                </a:extLst>
              </a:tr>
              <a:tr h="310780">
                <a:tc>
                  <a:txBody>
                    <a:bodyPr/>
                    <a:lstStyle/>
                    <a:p>
                      <a:r>
                        <a:rPr lang="fr-FR" sz="1500" dirty="0" err="1"/>
                        <a:t>Jetson</a:t>
                      </a:r>
                      <a:r>
                        <a:rPr lang="fr-FR" sz="1500" dirty="0"/>
                        <a:t> GPIO</a:t>
                      </a:r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500" dirty="0"/>
                        <a:t>1.0</a:t>
                      </a:r>
                    </a:p>
                  </a:txBody>
                  <a:tcPr marL="76631" marR="540000" marT="38315" marB="38315"/>
                </a:tc>
                <a:extLst>
                  <a:ext uri="{0D108BD9-81ED-4DB2-BD59-A6C34878D82A}">
                    <a16:rowId xmlns:a16="http://schemas.microsoft.com/office/drawing/2014/main" val="1427384052"/>
                  </a:ext>
                </a:extLst>
              </a:tr>
              <a:tr h="310780">
                <a:tc>
                  <a:txBody>
                    <a:bodyPr/>
                    <a:lstStyle/>
                    <a:p>
                      <a:r>
                        <a:rPr lang="fr-FR" sz="1500" dirty="0" err="1"/>
                        <a:t>Jetson</a:t>
                      </a:r>
                      <a:r>
                        <a:rPr lang="fr-FR" sz="1500" dirty="0"/>
                        <a:t> OS</a:t>
                      </a:r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500" dirty="0"/>
                        <a:t>Ubuntu 18.04</a:t>
                      </a:r>
                    </a:p>
                  </a:txBody>
                  <a:tcPr marL="76631" marR="540000" marT="38315" marB="38315"/>
                </a:tc>
                <a:extLst>
                  <a:ext uri="{0D108BD9-81ED-4DB2-BD59-A6C34878D82A}">
                    <a16:rowId xmlns:a16="http://schemas.microsoft.com/office/drawing/2014/main" val="3497590566"/>
                  </a:ext>
                </a:extLst>
              </a:tr>
              <a:tr h="310780">
                <a:tc>
                  <a:txBody>
                    <a:bodyPr/>
                    <a:lstStyle/>
                    <a:p>
                      <a:r>
                        <a:rPr lang="fr-FR" sz="1500" dirty="0"/>
                        <a:t>Host OS</a:t>
                      </a:r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500" dirty="0"/>
                        <a:t>U 16.04 / 18.04</a:t>
                      </a:r>
                    </a:p>
                  </a:txBody>
                  <a:tcPr marL="76631" marR="540000" marT="38315" marB="38315"/>
                </a:tc>
                <a:extLst>
                  <a:ext uri="{0D108BD9-81ED-4DB2-BD59-A6C34878D82A}">
                    <a16:rowId xmlns:a16="http://schemas.microsoft.com/office/drawing/2014/main" val="3512476998"/>
                  </a:ext>
                </a:extLst>
              </a:tr>
              <a:tr h="310780">
                <a:tc>
                  <a:txBody>
                    <a:bodyPr/>
                    <a:lstStyle/>
                    <a:p>
                      <a:r>
                        <a:rPr lang="fr-FR" sz="1500" dirty="0"/>
                        <a:t>CUDA </a:t>
                      </a:r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500" dirty="0"/>
                        <a:t>10.0.166</a:t>
                      </a:r>
                    </a:p>
                  </a:txBody>
                  <a:tcPr marL="76631" marR="540000" marT="38315" marB="38315"/>
                </a:tc>
                <a:extLst>
                  <a:ext uri="{0D108BD9-81ED-4DB2-BD59-A6C34878D82A}">
                    <a16:rowId xmlns:a16="http://schemas.microsoft.com/office/drawing/2014/main" val="2844118257"/>
                  </a:ext>
                </a:extLst>
              </a:tr>
              <a:tr h="310780">
                <a:tc>
                  <a:txBody>
                    <a:bodyPr/>
                    <a:lstStyle/>
                    <a:p>
                      <a:r>
                        <a:rPr lang="fr-FR" sz="1500" dirty="0" err="1"/>
                        <a:t>cuDNN</a:t>
                      </a:r>
                      <a:r>
                        <a:rPr lang="fr-FR" sz="1500" dirty="0"/>
                        <a:t> </a:t>
                      </a:r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dirty="0"/>
                        <a:t>7.3.1.28</a:t>
                      </a:r>
                    </a:p>
                  </a:txBody>
                  <a:tcPr marL="76631" marR="540000" marT="38315" marB="38315"/>
                </a:tc>
                <a:extLst>
                  <a:ext uri="{0D108BD9-81ED-4DB2-BD59-A6C34878D82A}">
                    <a16:rowId xmlns:a16="http://schemas.microsoft.com/office/drawing/2014/main" val="1247441776"/>
                  </a:ext>
                </a:extLst>
              </a:tr>
              <a:tr h="310780">
                <a:tc>
                  <a:txBody>
                    <a:bodyPr/>
                    <a:lstStyle/>
                    <a:p>
                      <a:r>
                        <a:rPr lang="fr-FR" sz="1500" dirty="0" err="1"/>
                        <a:t>TensorRT</a:t>
                      </a:r>
                      <a:endParaRPr lang="fr-FR" sz="1500" dirty="0"/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dirty="0"/>
                        <a:t>5.0.6.3</a:t>
                      </a:r>
                    </a:p>
                  </a:txBody>
                  <a:tcPr marL="76631" marR="540000" marT="38315" marB="38315"/>
                </a:tc>
                <a:extLst>
                  <a:ext uri="{0D108BD9-81ED-4DB2-BD59-A6C34878D82A}">
                    <a16:rowId xmlns:a16="http://schemas.microsoft.com/office/drawing/2014/main" val="866679388"/>
                  </a:ext>
                </a:extLst>
              </a:tr>
              <a:tr h="310780">
                <a:tc>
                  <a:txBody>
                    <a:bodyPr/>
                    <a:lstStyle/>
                    <a:p>
                      <a:r>
                        <a:rPr lang="fr-FR" sz="1500" dirty="0" err="1"/>
                        <a:t>VisionWorks</a:t>
                      </a:r>
                      <a:endParaRPr lang="fr-FR" sz="1500" dirty="0"/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500" dirty="0"/>
                        <a:t>1.6</a:t>
                      </a:r>
                    </a:p>
                  </a:txBody>
                  <a:tcPr marL="76631" marR="540000" marT="38315" marB="38315"/>
                </a:tc>
                <a:extLst>
                  <a:ext uri="{0D108BD9-81ED-4DB2-BD59-A6C34878D82A}">
                    <a16:rowId xmlns:a16="http://schemas.microsoft.com/office/drawing/2014/main" val="2895437263"/>
                  </a:ext>
                </a:extLst>
              </a:tr>
              <a:tr h="310780">
                <a:tc>
                  <a:txBody>
                    <a:bodyPr/>
                    <a:lstStyle/>
                    <a:p>
                      <a:r>
                        <a:rPr lang="fr-FR" sz="1500" dirty="0" err="1"/>
                        <a:t>OpenCV</a:t>
                      </a:r>
                      <a:endParaRPr lang="fr-FR" sz="1500" dirty="0"/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500" dirty="0"/>
                        <a:t>3.3.1</a:t>
                      </a:r>
                    </a:p>
                  </a:txBody>
                  <a:tcPr marL="76631" marR="540000" marT="38315" marB="38315"/>
                </a:tc>
                <a:extLst>
                  <a:ext uri="{0D108BD9-81ED-4DB2-BD59-A6C34878D82A}">
                    <a16:rowId xmlns:a16="http://schemas.microsoft.com/office/drawing/2014/main" val="1407893357"/>
                  </a:ext>
                </a:extLst>
              </a:tr>
              <a:tr h="310780">
                <a:tc>
                  <a:txBody>
                    <a:bodyPr/>
                    <a:lstStyle/>
                    <a:p>
                      <a:r>
                        <a:rPr lang="fr-FR" sz="1500" dirty="0"/>
                        <a:t>NPP</a:t>
                      </a:r>
                    </a:p>
                  </a:txBody>
                  <a:tcPr marL="76631" marR="76631" marT="38315" marB="38315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500" dirty="0"/>
                        <a:t>10.0</a:t>
                      </a:r>
                    </a:p>
                  </a:txBody>
                  <a:tcPr marL="76631" marR="540000" marT="38315" marB="38315"/>
                </a:tc>
                <a:extLst>
                  <a:ext uri="{0D108BD9-81ED-4DB2-BD59-A6C34878D82A}">
                    <a16:rowId xmlns:a16="http://schemas.microsoft.com/office/drawing/2014/main" val="2680641567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648A501C-A17C-400E-83D3-5B82D4B4CE08}"/>
              </a:ext>
            </a:extLst>
          </p:cNvPr>
          <p:cNvSpPr txBox="1"/>
          <p:nvPr/>
        </p:nvSpPr>
        <p:spPr>
          <a:xfrm>
            <a:off x="838200" y="5695950"/>
            <a:ext cx="970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Installe: </a:t>
            </a:r>
            <a:r>
              <a:rPr lang="en-US" dirty="0"/>
              <a:t>TensorFlow, </a:t>
            </a:r>
            <a:r>
              <a:rPr lang="en-US" dirty="0" err="1"/>
              <a:t>PyTorch</a:t>
            </a:r>
            <a:r>
              <a:rPr lang="en-US" dirty="0"/>
              <a:t>, Caffe, Caffe2, </a:t>
            </a:r>
            <a:r>
              <a:rPr lang="en-US" dirty="0" err="1"/>
              <a:t>MXNet</a:t>
            </a:r>
            <a:r>
              <a:rPr lang="en-US" dirty="0"/>
              <a:t>, ROS, et </a:t>
            </a:r>
            <a:r>
              <a:rPr lang="en-US" dirty="0" err="1"/>
              <a:t>d’autres</a:t>
            </a:r>
            <a:r>
              <a:rPr lang="en-US" dirty="0"/>
              <a:t> </a:t>
            </a:r>
            <a:r>
              <a:rPr lang="en-US" dirty="0" err="1"/>
              <a:t>librairies</a:t>
            </a:r>
            <a:r>
              <a:rPr lang="en-US" dirty="0"/>
              <a:t> </a:t>
            </a:r>
            <a:r>
              <a:rPr lang="en-US" dirty="0" err="1"/>
              <a:t>accélérées</a:t>
            </a:r>
            <a:r>
              <a:rPr lang="en-US" dirty="0"/>
              <a:t> pour les GPU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922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8665C-99B0-4A40-93A2-62173D787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4735" y="640081"/>
            <a:ext cx="3377183" cy="3708895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4400"/>
              <a:t>NVIDIA Jetson Nano</a:t>
            </a:r>
            <a:br>
              <a:rPr lang="fr-FR" sz="4400"/>
            </a:br>
            <a:r>
              <a:rPr lang="fr-FR" sz="4400"/>
              <a:t>Developer Kit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0AF2C71-F12F-41A5-82D4-2C77FE0EB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4735" y="4571999"/>
            <a:ext cx="3377184" cy="1645921"/>
          </a:xfrm>
          <a:noFill/>
        </p:spPr>
        <p:txBody>
          <a:bodyPr>
            <a:normAutofit fontScale="92500" lnSpcReduction="20000"/>
          </a:bodyPr>
          <a:lstStyle/>
          <a:p>
            <a:pPr algn="l"/>
            <a:r>
              <a:rPr lang="fr-FR" sz="2000" dirty="0"/>
              <a:t>Introduction</a:t>
            </a:r>
          </a:p>
          <a:p>
            <a:pPr algn="l"/>
            <a:r>
              <a:rPr lang="fr-FR" sz="2000" dirty="0"/>
              <a:t>6 juin 2019</a:t>
            </a:r>
          </a:p>
          <a:p>
            <a:pPr algn="l"/>
            <a:endParaRPr lang="fr-FR" sz="2000" dirty="0"/>
          </a:p>
          <a:p>
            <a:pPr algn="l"/>
            <a:r>
              <a:rPr lang="fr-FR" sz="2000" b="1" dirty="0"/>
              <a:t>Cédric Mialaret</a:t>
            </a:r>
          </a:p>
          <a:p>
            <a:pPr algn="l"/>
            <a:r>
              <a:rPr lang="fr-FR" sz="2000" b="1" dirty="0"/>
              <a:t>Le Diligent</a:t>
            </a:r>
          </a:p>
        </p:txBody>
      </p:sp>
      <p:pic>
        <p:nvPicPr>
          <p:cNvPr id="5" name="Image 4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46A9B645-9CBD-474A-B2C3-7327CE619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6" r="15654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pic>
        <p:nvPicPr>
          <p:cNvPr id="6" name="Image 5">
            <a:hlinkClick r:id="rId3"/>
            <a:extLst>
              <a:ext uri="{FF2B5EF4-FFF2-40B4-BE49-F238E27FC236}">
                <a16:creationId xmlns:a16="http://schemas.microsoft.com/office/drawing/2014/main" id="{AE3EAB57-6A27-4D8D-9FD3-0EFAC855E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17" y="4611755"/>
            <a:ext cx="2035240" cy="62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5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3F7829-4A5C-4665-B695-3C86F1921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NVIDIA Jetson Nano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684E8A-0E60-40DE-A5D9-E2936F5D6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74735" y="4571999"/>
            <a:ext cx="3377184" cy="164592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4" name="Image 3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381F5D83-AF12-4706-847F-A0903E13AA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5" r="21486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30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E0B621-1817-4AD8-8498-A9B45F06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NVIDIA </a:t>
            </a:r>
            <a:r>
              <a:rPr lang="fr-FR" dirty="0" err="1"/>
              <a:t>Jetson</a:t>
            </a:r>
            <a:r>
              <a:rPr lang="fr-FR" dirty="0"/>
              <a:t> Nano: fiche technique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2E6DFCE3-6CAE-4F6A-B43F-F732B79D72B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20769512"/>
              </p:ext>
            </p:extLst>
          </p:nvPr>
        </p:nvGraphicFramePr>
        <p:xfrm>
          <a:off x="838200" y="1825625"/>
          <a:ext cx="5111623" cy="222504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39773">
                  <a:extLst>
                    <a:ext uri="{9D8B030D-6E8A-4147-A177-3AD203B41FA5}">
                      <a16:colId xmlns:a16="http://schemas.microsoft.com/office/drawing/2014/main" val="2435034625"/>
                    </a:ext>
                  </a:extLst>
                </a:gridCol>
                <a:gridCol w="3371850">
                  <a:extLst>
                    <a:ext uri="{9D8B030D-6E8A-4147-A177-3AD203B41FA5}">
                      <a16:colId xmlns:a16="http://schemas.microsoft.com/office/drawing/2014/main" val="32744139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fr-FR" dirty="0"/>
                        <a:t>Processeurs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9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64 bits 4 cœurs ARM A57 @ 1,43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30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128 cœurs NVIDIA </a:t>
                      </a:r>
                      <a:r>
                        <a:rPr lang="fr-FR" sz="1200" dirty="0" err="1"/>
                        <a:t>Maxell</a:t>
                      </a:r>
                      <a:r>
                        <a:rPr lang="fr-FR" sz="1200" dirty="0"/>
                        <a:t> @ 921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44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Mémoire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4 Go LPDDR4 @ 1600 MHz | 25,6 Go/s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07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Encodage vidéo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4Kp30 | 4x 1080p30 | 2x 1080p60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83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Décodage vidéo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4Kp60 | 2x 4Kp30 | 8x 1080p30 | 4x 1080p60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103245"/>
                  </a:ext>
                </a:extLst>
              </a:tr>
            </a:tbl>
          </a:graphicData>
        </a:graphic>
      </p:graphicFrame>
      <p:graphicFrame>
        <p:nvGraphicFramePr>
          <p:cNvPr id="7" name="Espace réservé du contenu 5">
            <a:extLst>
              <a:ext uri="{FF2B5EF4-FFF2-40B4-BE49-F238E27FC236}">
                <a16:creationId xmlns:a16="http://schemas.microsoft.com/office/drawing/2014/main" id="{934A68AA-E23A-4B5A-964A-6600C7EA526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65466472"/>
              </p:ext>
            </p:extLst>
          </p:nvPr>
        </p:nvGraphicFramePr>
        <p:xfrm>
          <a:off x="6172200" y="1825625"/>
          <a:ext cx="5111623" cy="440944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39773">
                  <a:extLst>
                    <a:ext uri="{9D8B030D-6E8A-4147-A177-3AD203B41FA5}">
                      <a16:colId xmlns:a16="http://schemas.microsoft.com/office/drawing/2014/main" val="2435034625"/>
                    </a:ext>
                  </a:extLst>
                </a:gridCol>
                <a:gridCol w="3371850">
                  <a:extLst>
                    <a:ext uri="{9D8B030D-6E8A-4147-A177-3AD203B41FA5}">
                      <a16:colId xmlns:a16="http://schemas.microsoft.com/office/drawing/2014/main" val="32744139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fr-FR" dirty="0"/>
                        <a:t>Interfaces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9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4x USB 3 hôte, micro USB 2</a:t>
                      </a:r>
                    </a:p>
                    <a:p>
                      <a:r>
                        <a:rPr lang="fr-FR" sz="1200" dirty="0"/>
                        <a:t>Vitesse: 1 USB 3, 3 USB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30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Caméra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MIPI CSI-2x2</a:t>
                      </a:r>
                    </a:p>
                    <a:p>
                      <a:r>
                        <a:rPr lang="fr-FR" sz="1200" dirty="0"/>
                        <a:t>Connecteur Flex à 15 positions = Raspberry Pi</a:t>
                      </a:r>
                    </a:p>
                    <a:p>
                      <a:r>
                        <a:rPr lang="fr-FR" sz="1200" dirty="0"/>
                        <a:t>12 voies 3x4 ou 4x2, 1,5 </a:t>
                      </a:r>
                      <a:r>
                        <a:rPr lang="fr-FR" sz="1200" dirty="0" err="1"/>
                        <a:t>Gbps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44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Affichage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DisplayPort</a:t>
                      </a:r>
                      <a:r>
                        <a:rPr lang="fr-FR" sz="1200" dirty="0"/>
                        <a:t> 1.2/ </a:t>
                      </a:r>
                      <a:r>
                        <a:rPr lang="fr-FR" sz="1200" dirty="0" err="1"/>
                        <a:t>eDP</a:t>
                      </a:r>
                      <a:r>
                        <a:rPr lang="fr-FR" sz="1200" dirty="0"/>
                        <a:t> 1.4 | HDMI 2.0 simultanés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07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Réseau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Ethernet Gigabit RJ45, PoE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83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Sans fil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Clé E M.2 avec </a:t>
                      </a:r>
                      <a:r>
                        <a:rPr lang="fr-FR" sz="1200" dirty="0" err="1"/>
                        <a:t>PCIe</a:t>
                      </a:r>
                      <a:r>
                        <a:rPr lang="fr-FR" sz="1200" dirty="0"/>
                        <a:t> x1 -&gt; modem non fourni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103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Stockage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Carte microSD (UHS-1, 16 Go min recommandé)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081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GPIO 40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UART | SPI | I2C | I2S | Horloge audio| </a:t>
                      </a:r>
                      <a:r>
                        <a:rPr lang="fr-FR" sz="1200" dirty="0" err="1"/>
                        <a:t>GPIOs</a:t>
                      </a:r>
                      <a:endParaRPr lang="fr-FR" sz="1200" dirty="0"/>
                    </a:p>
                    <a:p>
                      <a:r>
                        <a:rPr lang="fr-FR" sz="1200" dirty="0"/>
                        <a:t>Comme </a:t>
                      </a:r>
                      <a:r>
                        <a:rPr lang="fr-FR" sz="1200" dirty="0" err="1"/>
                        <a:t>rPI</a:t>
                      </a:r>
                      <a:r>
                        <a:rPr lang="fr-FR" sz="1200" dirty="0"/>
                        <a:t> 3,3 volts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241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Alimentation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5V DC (</a:t>
                      </a:r>
                      <a:r>
                        <a:rPr lang="fr-FR" sz="1200" dirty="0" err="1"/>
                        <a:t>microUSB</a:t>
                      </a:r>
                      <a:r>
                        <a:rPr lang="fr-FR" sz="1200" dirty="0"/>
                        <a:t>, connecteur, PoE, pins</a:t>
                      </a:r>
                    </a:p>
                    <a:p>
                      <a:r>
                        <a:rPr lang="fr-FR" sz="1200" dirty="0"/>
                        <a:t>5W | 10W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5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Taille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80 x 100 mm</a:t>
                      </a:r>
                    </a:p>
                    <a:p>
                      <a:r>
                        <a:rPr lang="fr-FR" sz="1200" dirty="0" err="1"/>
                        <a:t>Rasperry</a:t>
                      </a:r>
                      <a:r>
                        <a:rPr lang="fr-FR" sz="1200" dirty="0"/>
                        <a:t> Pi 3 B+ 56 x 85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270057"/>
                  </a:ext>
                </a:extLst>
              </a:tr>
            </a:tbl>
          </a:graphicData>
        </a:graphic>
      </p:graphicFrame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1FE8AEE4-71E9-4923-B52A-17E86DC49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4800154"/>
              </p:ext>
            </p:extLst>
          </p:nvPr>
        </p:nvGraphicFramePr>
        <p:xfrm>
          <a:off x="838200" y="4185602"/>
          <a:ext cx="5181601" cy="2407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7735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DCC33E-479A-4E19-9D4B-8399C99F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Jetson</a:t>
            </a:r>
            <a:r>
              <a:rPr lang="fr-FR" dirty="0"/>
              <a:t> Nano idéal pour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9871EB90-499A-4E50-A926-108B9D41CB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4647198"/>
              </p:ext>
            </p:extLst>
          </p:nvPr>
        </p:nvGraphicFramePr>
        <p:xfrm>
          <a:off x="838200" y="1825625"/>
          <a:ext cx="105156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90121702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886782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Professionnel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Personnel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31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Intelligence artificielle embarquée</a:t>
                      </a:r>
                    </a:p>
                    <a:p>
                      <a:r>
                        <a:rPr lang="fr-FR" dirty="0"/>
                        <a:t>472 </a:t>
                      </a:r>
                      <a:r>
                        <a:rPr lang="fr-FR" dirty="0" err="1"/>
                        <a:t>Gflops</a:t>
                      </a:r>
                      <a:r>
                        <a:rPr lang="fr-FR" dirty="0"/>
                        <a:t> / 5-10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Poste de travail/loisir bien &gt; </a:t>
                      </a:r>
                      <a:r>
                        <a:rPr lang="fr-FR" dirty="0" err="1"/>
                        <a:t>rPi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73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Enregistreurs vidéo en réseau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Initiation intelligence artificielle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79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Robots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Initiation informatique haute performance HPC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971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Passerelles domotiques intelligentes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Initiation Ubuntu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370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Appareils en bordure du nuage / </a:t>
                      </a:r>
                      <a:r>
                        <a:rPr lang="fr-FR" dirty="0" err="1"/>
                        <a:t>AIoT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15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Villes connectées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Prototypage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212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Prototypage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795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Analyse Vidéo intelligente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707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684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5BCE1B-C6F1-4175-BC5D-6F6EF0DB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Enregistreur vidéo en réseau</a:t>
            </a:r>
          </a:p>
        </p:txBody>
      </p:sp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C1AE186-ABC0-43FA-A120-40C3331DB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177" y="1825625"/>
            <a:ext cx="8319645" cy="4351338"/>
          </a:xfrm>
        </p:spPr>
      </p:pic>
    </p:spTree>
    <p:extLst>
      <p:ext uri="{BB962C8B-B14F-4D97-AF65-F5344CB8AC3E}">
        <p14:creationId xmlns:p14="http://schemas.microsoft.com/office/powerpoint/2010/main" val="49920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9066F8-A5A0-41BA-97F4-47908F4A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Principaux concurrents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CA156B-6562-4C9F-8C4B-9C95EB50D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2495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/>
              <a:t>Raspberry Pi Model 3</a:t>
            </a:r>
          </a:p>
          <a:p>
            <a:pPr marL="0" indent="0">
              <a:buNone/>
            </a:pPr>
            <a:r>
              <a:rPr lang="fr-FR" dirty="0"/>
              <a:t>+ Intel </a:t>
            </a:r>
            <a:r>
              <a:rPr lang="fr-FR" dirty="0" err="1"/>
              <a:t>Compute</a:t>
            </a:r>
            <a:r>
              <a:rPr lang="fr-FR" dirty="0"/>
              <a:t> Stick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Google Edge TPU / Dev Board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Up Core Plus</a:t>
            </a:r>
          </a:p>
          <a:p>
            <a:pPr marL="0" indent="0">
              <a:buNone/>
            </a:pPr>
            <a:r>
              <a:rPr lang="fr-FR" dirty="0"/>
              <a:t>Up </a:t>
            </a:r>
            <a:r>
              <a:rPr lang="fr-FR" dirty="0" err="1"/>
              <a:t>Squared</a:t>
            </a:r>
            <a:r>
              <a:rPr lang="fr-FR" dirty="0"/>
              <a:t> </a:t>
            </a:r>
          </a:p>
          <a:p>
            <a:pPr marL="0" indent="0">
              <a:buNone/>
            </a:pPr>
            <a:r>
              <a:rPr lang="fr-FR" dirty="0"/>
              <a:t>+ AI Core (Intel </a:t>
            </a:r>
            <a:r>
              <a:rPr lang="fr-FR" dirty="0" err="1"/>
              <a:t>Movidius</a:t>
            </a:r>
            <a:r>
              <a:rPr lang="fr-FR" dirty="0"/>
              <a:t> </a:t>
            </a:r>
            <a:r>
              <a:rPr lang="fr-FR" dirty="0" err="1"/>
              <a:t>Myriad</a:t>
            </a:r>
            <a:r>
              <a:rPr lang="fr-FR" dirty="0"/>
              <a:t> X) </a:t>
            </a:r>
          </a:p>
          <a:p>
            <a:pPr marL="0" indent="0">
              <a:buNone/>
            </a:pPr>
            <a:r>
              <a:rPr lang="fr-FR" dirty="0"/>
              <a:t>+ Intel Cyclone 10 GX</a:t>
            </a:r>
          </a:p>
        </p:txBody>
      </p:sp>
      <p:pic>
        <p:nvPicPr>
          <p:cNvPr id="5" name="Image 4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6418426-19C2-4D20-A006-05543A258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6" t="15015" r="7617" b="12017"/>
          <a:stretch/>
        </p:blipFill>
        <p:spPr>
          <a:xfrm>
            <a:off x="8629649" y="1690688"/>
            <a:ext cx="2105026" cy="1360788"/>
          </a:xfrm>
          <a:prstGeom prst="rect">
            <a:avLst/>
          </a:prstGeom>
        </p:spPr>
      </p:pic>
      <p:pic>
        <p:nvPicPr>
          <p:cNvPr id="7" name="Image 6" descr="Une image contenant équipement électronique, intérieur&#10;&#10;Description générée automatiquement">
            <a:extLst>
              <a:ext uri="{FF2B5EF4-FFF2-40B4-BE49-F238E27FC236}">
                <a16:creationId xmlns:a16="http://schemas.microsoft.com/office/drawing/2014/main" id="{592F74E9-E3A4-412E-A3AB-0DD8894108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9"/>
          <a:stretch/>
        </p:blipFill>
        <p:spPr>
          <a:xfrm>
            <a:off x="8372474" y="4816175"/>
            <a:ext cx="2362200" cy="1360788"/>
          </a:xfrm>
          <a:prstGeom prst="rect">
            <a:avLst/>
          </a:prstGeom>
        </p:spPr>
      </p:pic>
      <p:pic>
        <p:nvPicPr>
          <p:cNvPr id="11" name="Image 10" descr="Une image contenant équipement électronique, moniteur, intérieur&#10;&#10;Description générée automatiquement">
            <a:extLst>
              <a:ext uri="{FF2B5EF4-FFF2-40B4-BE49-F238E27FC236}">
                <a16:creationId xmlns:a16="http://schemas.microsoft.com/office/drawing/2014/main" id="{0968DEED-4920-4769-8517-726397E7B8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3" b="23185"/>
          <a:stretch/>
        </p:blipFill>
        <p:spPr>
          <a:xfrm>
            <a:off x="6200775" y="2116062"/>
            <a:ext cx="1550005" cy="473075"/>
          </a:xfrm>
          <a:prstGeom prst="rect">
            <a:avLst/>
          </a:prstGeom>
        </p:spPr>
      </p:pic>
      <p:pic>
        <p:nvPicPr>
          <p:cNvPr id="13" name="Image 12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0B0C092A-7B09-4679-9DD2-89FA1FB3B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875" y="3227782"/>
            <a:ext cx="2107799" cy="141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73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2A67C3-0CDB-4CEF-958C-26036BF9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Intérêt: performances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498C2FC8-4D9D-451F-9850-68F324A28F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21071408"/>
              </p:ext>
            </p:extLst>
          </p:nvPr>
        </p:nvGraphicFramePr>
        <p:xfrm>
          <a:off x="838200" y="1825624"/>
          <a:ext cx="5277796" cy="3560104"/>
        </p:xfrm>
        <a:graphic>
          <a:graphicData uri="http://schemas.openxmlformats.org/drawingml/2006/table">
            <a:tbl>
              <a:tblPr/>
              <a:tblGrid>
                <a:gridCol w="849767">
                  <a:extLst>
                    <a:ext uri="{9D8B030D-6E8A-4147-A177-3AD203B41FA5}">
                      <a16:colId xmlns:a16="http://schemas.microsoft.com/office/drawing/2014/main" val="3283389480"/>
                    </a:ext>
                  </a:extLst>
                </a:gridCol>
                <a:gridCol w="519922">
                  <a:extLst>
                    <a:ext uri="{9D8B030D-6E8A-4147-A177-3AD203B41FA5}">
                      <a16:colId xmlns:a16="http://schemas.microsoft.com/office/drawing/2014/main" val="2817735080"/>
                    </a:ext>
                  </a:extLst>
                </a:gridCol>
                <a:gridCol w="417077">
                  <a:extLst>
                    <a:ext uri="{9D8B030D-6E8A-4147-A177-3AD203B41FA5}">
                      <a16:colId xmlns:a16="http://schemas.microsoft.com/office/drawing/2014/main" val="712861111"/>
                    </a:ext>
                  </a:extLst>
                </a:gridCol>
                <a:gridCol w="648507">
                  <a:extLst>
                    <a:ext uri="{9D8B030D-6E8A-4147-A177-3AD203B41FA5}">
                      <a16:colId xmlns:a16="http://schemas.microsoft.com/office/drawing/2014/main" val="3597773234"/>
                    </a:ext>
                  </a:extLst>
                </a:gridCol>
                <a:gridCol w="491689">
                  <a:extLst>
                    <a:ext uri="{9D8B030D-6E8A-4147-A177-3AD203B41FA5}">
                      <a16:colId xmlns:a16="http://schemas.microsoft.com/office/drawing/2014/main" val="899057135"/>
                    </a:ext>
                  </a:extLst>
                </a:gridCol>
                <a:gridCol w="1453548">
                  <a:extLst>
                    <a:ext uri="{9D8B030D-6E8A-4147-A177-3AD203B41FA5}">
                      <a16:colId xmlns:a16="http://schemas.microsoft.com/office/drawing/2014/main" val="3858196658"/>
                    </a:ext>
                  </a:extLst>
                </a:gridCol>
                <a:gridCol w="897286">
                  <a:extLst>
                    <a:ext uri="{9D8B030D-6E8A-4147-A177-3AD203B41FA5}">
                      <a16:colId xmlns:a16="http://schemas.microsoft.com/office/drawing/2014/main" val="1765868737"/>
                    </a:ext>
                  </a:extLst>
                </a:gridCol>
              </a:tblGrid>
              <a:tr h="445013">
                <a:tc>
                  <a:txBody>
                    <a:bodyPr/>
                    <a:lstStyle/>
                    <a:p>
                      <a:pPr fontAlgn="t"/>
                      <a:r>
                        <a:rPr lang="fr-FR" sz="500" b="1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Modèle</a:t>
                      </a:r>
                      <a:endParaRPr lang="fr-FR" sz="500" b="0" dirty="0">
                        <a:solidFill>
                          <a:srgbClr val="000000"/>
                        </a:solidFill>
                        <a:effectLst/>
                        <a:latin typeface="DINWebPro"/>
                      </a:endParaRP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1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Application</a:t>
                      </a:r>
                      <a:endParaRPr lang="fr-FR" sz="500" b="0">
                        <a:solidFill>
                          <a:srgbClr val="000000"/>
                        </a:solidFill>
                        <a:effectLst/>
                        <a:latin typeface="DINWebPro"/>
                      </a:endParaRP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1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Cadriciel</a:t>
                      </a:r>
                      <a:endParaRPr lang="fr-FR" sz="500" b="0" dirty="0">
                        <a:solidFill>
                          <a:srgbClr val="000000"/>
                        </a:solidFill>
                        <a:effectLst/>
                        <a:latin typeface="DINWebPro"/>
                      </a:endParaRP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1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NVIDIA Jetson Nano</a:t>
                      </a:r>
                      <a:endParaRPr lang="fr-FR" sz="500" b="0">
                        <a:solidFill>
                          <a:srgbClr val="000000"/>
                        </a:solidFill>
                        <a:effectLst/>
                        <a:latin typeface="DINWebPro"/>
                      </a:endParaRP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1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Raspberry Pi 3</a:t>
                      </a:r>
                      <a:endParaRPr lang="fr-FR" sz="500" b="0">
                        <a:solidFill>
                          <a:srgbClr val="000000"/>
                        </a:solidFill>
                        <a:effectLst/>
                        <a:latin typeface="DINWebPro"/>
                      </a:endParaRP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t-IT" sz="500" b="1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Raspberry Pi 3 + Intel Neural Compute Stick 2</a:t>
                      </a:r>
                      <a:endParaRPr lang="it-IT" sz="500" b="0">
                        <a:solidFill>
                          <a:srgbClr val="000000"/>
                        </a:solidFill>
                        <a:effectLst/>
                        <a:latin typeface="DINWebPro"/>
                      </a:endParaRP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500" b="1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Google Edge TPU Dev Board</a:t>
                      </a:r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DINWebPro"/>
                      </a:endParaRP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04837"/>
                  </a:ext>
                </a:extLst>
              </a:tr>
              <a:tr h="445013"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ResNet-50</a:t>
                      </a:r>
                      <a:b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</a:br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(224×224)</a:t>
                      </a: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Classification</a:t>
                      </a: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TensorFlow</a:t>
                      </a: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DINWebPro"/>
                        </a:rPr>
                        <a:t>36 FPS</a:t>
                      </a:r>
                    </a:p>
                  </a:txBody>
                  <a:tcPr marL="50582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1.4 FPS</a:t>
                      </a:r>
                    </a:p>
                  </a:txBody>
                  <a:tcPr marL="50582" marR="180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16 FPS</a:t>
                      </a:r>
                    </a:p>
                  </a:txBody>
                  <a:tcPr marL="50582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50582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369519"/>
                  </a:ext>
                </a:extLst>
              </a:tr>
              <a:tr h="445013">
                <a:tc>
                  <a:txBody>
                    <a:bodyPr/>
                    <a:lstStyle/>
                    <a:p>
                      <a:pPr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MobileNet-v2</a:t>
                      </a:r>
                      <a:b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</a:br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(300×300)</a:t>
                      </a: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Classification</a:t>
                      </a: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TensorFlow</a:t>
                      </a: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64 FPS</a:t>
                      </a:r>
                    </a:p>
                  </a:txBody>
                  <a:tcPr marL="50582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2.5 FPS</a:t>
                      </a:r>
                    </a:p>
                  </a:txBody>
                  <a:tcPr marL="50582" marR="180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30 FPS</a:t>
                      </a:r>
                    </a:p>
                  </a:txBody>
                  <a:tcPr marL="50582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DINWebPro"/>
                        </a:rPr>
                        <a:t>130 FPS</a:t>
                      </a:r>
                    </a:p>
                  </a:txBody>
                  <a:tcPr marL="50582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02880"/>
                  </a:ext>
                </a:extLst>
              </a:tr>
              <a:tr h="445013"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SSD ResNet-18 (960×544)</a:t>
                      </a: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Détection</a:t>
                      </a:r>
                    </a:p>
                    <a:p>
                      <a:pPr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D’objet</a:t>
                      </a: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TensorFlow</a:t>
                      </a: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DINWebPro"/>
                        </a:rPr>
                        <a:t>5 FPS</a:t>
                      </a:r>
                    </a:p>
                  </a:txBody>
                  <a:tcPr marL="50582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50582" marR="180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50582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50582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703659"/>
                  </a:ext>
                </a:extLst>
              </a:tr>
              <a:tr h="445013"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SSD ResNet-18 (480×272)</a:t>
                      </a: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Détection</a:t>
                      </a:r>
                    </a:p>
                    <a:p>
                      <a:pPr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D’objet</a:t>
                      </a: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TensorFlow</a:t>
                      </a: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DINWebPro"/>
                        </a:rPr>
                        <a:t>16 FPS</a:t>
                      </a:r>
                    </a:p>
                  </a:txBody>
                  <a:tcPr marL="50582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50582" marR="180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50582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50582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71065"/>
                  </a:ext>
                </a:extLst>
              </a:tr>
              <a:tr h="445013"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SSD ResNet-18 (300×300)</a:t>
                      </a: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Détection</a:t>
                      </a:r>
                    </a:p>
                    <a:p>
                      <a:pPr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D’objet</a:t>
                      </a: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TensorFlow</a:t>
                      </a: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DINWebPro"/>
                        </a:rPr>
                        <a:t>18 FPS</a:t>
                      </a:r>
                    </a:p>
                  </a:txBody>
                  <a:tcPr marL="50582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50582" marR="180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50582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50582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344926"/>
                  </a:ext>
                </a:extLst>
              </a:tr>
              <a:tr h="445013"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SSD Mobilenet-V2 (960×544)</a:t>
                      </a: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Détection</a:t>
                      </a:r>
                    </a:p>
                    <a:p>
                      <a:pPr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D’objet</a:t>
                      </a: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TensorFlow</a:t>
                      </a: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DINWebPro"/>
                        </a:rPr>
                        <a:t>8 FPS</a:t>
                      </a:r>
                    </a:p>
                  </a:txBody>
                  <a:tcPr marL="50582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50582" marR="180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1.8 FPS</a:t>
                      </a:r>
                    </a:p>
                  </a:txBody>
                  <a:tcPr marL="50582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50582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30534"/>
                  </a:ext>
                </a:extLst>
              </a:tr>
              <a:tr h="445013"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SSD Mobilenet-V2 (480×272)</a:t>
                      </a: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Détection</a:t>
                      </a:r>
                    </a:p>
                    <a:p>
                      <a:pPr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D’objet</a:t>
                      </a: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TensorFlow</a:t>
                      </a:r>
                    </a:p>
                  </a:txBody>
                  <a:tcPr marL="50582" marR="50582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DINWebPro"/>
                        </a:rPr>
                        <a:t>27 FPS</a:t>
                      </a:r>
                    </a:p>
                  </a:txBody>
                  <a:tcPr marL="50582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50582" marR="180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7 FPS</a:t>
                      </a:r>
                    </a:p>
                  </a:txBody>
                  <a:tcPr marL="50582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50582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291729"/>
                  </a:ext>
                </a:extLst>
              </a:tr>
            </a:tbl>
          </a:graphicData>
        </a:graphic>
      </p:graphicFrame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329FCD47-A4A7-4953-BF06-AB339668755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5877570"/>
              </p:ext>
            </p:extLst>
          </p:nvPr>
        </p:nvGraphicFramePr>
        <p:xfrm>
          <a:off x="6172199" y="1825626"/>
          <a:ext cx="5083442" cy="3560101"/>
        </p:xfrm>
        <a:graphic>
          <a:graphicData uri="http://schemas.openxmlformats.org/drawingml/2006/table">
            <a:tbl>
              <a:tblPr/>
              <a:tblGrid>
                <a:gridCol w="829555">
                  <a:extLst>
                    <a:ext uri="{9D8B030D-6E8A-4147-A177-3AD203B41FA5}">
                      <a16:colId xmlns:a16="http://schemas.microsoft.com/office/drawing/2014/main" val="1444830065"/>
                    </a:ext>
                  </a:extLst>
                </a:gridCol>
                <a:gridCol w="507556">
                  <a:extLst>
                    <a:ext uri="{9D8B030D-6E8A-4147-A177-3AD203B41FA5}">
                      <a16:colId xmlns:a16="http://schemas.microsoft.com/office/drawing/2014/main" val="3302755429"/>
                    </a:ext>
                  </a:extLst>
                </a:gridCol>
                <a:gridCol w="373531">
                  <a:extLst>
                    <a:ext uri="{9D8B030D-6E8A-4147-A177-3AD203B41FA5}">
                      <a16:colId xmlns:a16="http://schemas.microsoft.com/office/drawing/2014/main" val="2814519932"/>
                    </a:ext>
                  </a:extLst>
                </a:gridCol>
                <a:gridCol w="633083">
                  <a:extLst>
                    <a:ext uri="{9D8B030D-6E8A-4147-A177-3AD203B41FA5}">
                      <a16:colId xmlns:a16="http://schemas.microsoft.com/office/drawing/2014/main" val="614722456"/>
                    </a:ext>
                  </a:extLst>
                </a:gridCol>
                <a:gridCol w="444795">
                  <a:extLst>
                    <a:ext uri="{9D8B030D-6E8A-4147-A177-3AD203B41FA5}">
                      <a16:colId xmlns:a16="http://schemas.microsoft.com/office/drawing/2014/main" val="2020775595"/>
                    </a:ext>
                  </a:extLst>
                </a:gridCol>
                <a:gridCol w="1418977">
                  <a:extLst>
                    <a:ext uri="{9D8B030D-6E8A-4147-A177-3AD203B41FA5}">
                      <a16:colId xmlns:a16="http://schemas.microsoft.com/office/drawing/2014/main" val="3935116576"/>
                    </a:ext>
                  </a:extLst>
                </a:gridCol>
                <a:gridCol w="875945">
                  <a:extLst>
                    <a:ext uri="{9D8B030D-6E8A-4147-A177-3AD203B41FA5}">
                      <a16:colId xmlns:a16="http://schemas.microsoft.com/office/drawing/2014/main" val="2373080336"/>
                    </a:ext>
                  </a:extLst>
                </a:gridCol>
              </a:tblGrid>
              <a:tr h="476751">
                <a:tc>
                  <a:txBody>
                    <a:bodyPr/>
                    <a:lstStyle/>
                    <a:p>
                      <a:pPr fontAlgn="t"/>
                      <a:r>
                        <a:rPr lang="fr-FR" sz="500" b="1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Modèle</a:t>
                      </a:r>
                      <a:endParaRPr lang="fr-FR" sz="500" b="0" dirty="0">
                        <a:solidFill>
                          <a:srgbClr val="000000"/>
                        </a:solidFill>
                        <a:effectLst/>
                        <a:latin typeface="DINWebPro"/>
                      </a:endParaRP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1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Application</a:t>
                      </a:r>
                      <a:endParaRPr lang="fr-FR" sz="500" b="0" dirty="0">
                        <a:solidFill>
                          <a:srgbClr val="000000"/>
                        </a:solidFill>
                        <a:effectLst/>
                        <a:latin typeface="DINWebPro"/>
                      </a:endParaRP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1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Cadriciel</a:t>
                      </a:r>
                      <a:endParaRPr lang="fr-FR" sz="500" b="0" dirty="0">
                        <a:solidFill>
                          <a:srgbClr val="000000"/>
                        </a:solidFill>
                        <a:effectLst/>
                        <a:latin typeface="DINWebPro"/>
                      </a:endParaRP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1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NVIDIA Jetson Nano</a:t>
                      </a:r>
                      <a:endParaRPr lang="fr-FR" sz="500" b="0">
                        <a:solidFill>
                          <a:srgbClr val="000000"/>
                        </a:solidFill>
                        <a:effectLst/>
                        <a:latin typeface="DINWebPro"/>
                      </a:endParaRP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1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Raspberry Pi 3</a:t>
                      </a:r>
                      <a:endParaRPr lang="fr-FR" sz="500" b="0">
                        <a:solidFill>
                          <a:srgbClr val="000000"/>
                        </a:solidFill>
                        <a:effectLst/>
                        <a:latin typeface="DINWebPro"/>
                      </a:endParaRP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t-IT" sz="500" b="1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Raspberry Pi 3 + Intel Neural Compute Stick 2</a:t>
                      </a:r>
                      <a:endParaRPr lang="it-IT" sz="500" b="0">
                        <a:solidFill>
                          <a:srgbClr val="000000"/>
                        </a:solidFill>
                        <a:effectLst/>
                        <a:latin typeface="DINWebPro"/>
                      </a:endParaRP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500" b="1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Google Edge TPU Dev Board</a:t>
                      </a:r>
                      <a:endParaRPr lang="en-US" sz="500" b="0">
                        <a:solidFill>
                          <a:srgbClr val="000000"/>
                        </a:solidFill>
                        <a:effectLst/>
                        <a:latin typeface="DINWebPro"/>
                      </a:endParaRP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396446"/>
                  </a:ext>
                </a:extLst>
              </a:tr>
              <a:tr h="476751">
                <a:tc>
                  <a:txBody>
                    <a:bodyPr/>
                    <a:lstStyle/>
                    <a:p>
                      <a:pPr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SSD Mobilenet-V2</a:t>
                      </a:r>
                    </a:p>
                    <a:p>
                      <a:pPr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(300×300)</a:t>
                      </a: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Détection</a:t>
                      </a:r>
                    </a:p>
                    <a:p>
                      <a:pPr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D’objet</a:t>
                      </a: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TensorFlow</a:t>
                      </a: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39 FPS</a:t>
                      </a:r>
                    </a:p>
                  </a:txBody>
                  <a:tcPr marL="28809" marR="180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1 FPS</a:t>
                      </a:r>
                    </a:p>
                  </a:txBody>
                  <a:tcPr marL="28809" marR="180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11 FPS</a:t>
                      </a:r>
                    </a:p>
                  </a:txBody>
                  <a:tcPr marL="28809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DINWebPro"/>
                        </a:rPr>
                        <a:t>48 FPS</a:t>
                      </a:r>
                    </a:p>
                  </a:txBody>
                  <a:tcPr marL="28809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047835"/>
                  </a:ext>
                </a:extLst>
              </a:tr>
              <a:tr h="415557"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Inception V4</a:t>
                      </a:r>
                    </a:p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(299×299)</a:t>
                      </a: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Classification</a:t>
                      </a: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PyTorch</a:t>
                      </a: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DINWebPro"/>
                        </a:rPr>
                        <a:t>11 FPS</a:t>
                      </a:r>
                    </a:p>
                  </a:txBody>
                  <a:tcPr marL="28809" marR="180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28809" marR="180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28809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9 FPS</a:t>
                      </a:r>
                    </a:p>
                  </a:txBody>
                  <a:tcPr marL="28809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557037"/>
                  </a:ext>
                </a:extLst>
              </a:tr>
              <a:tr h="476751"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Tiny YOLO V3</a:t>
                      </a:r>
                    </a:p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(416×416)</a:t>
                      </a: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Détection</a:t>
                      </a:r>
                    </a:p>
                    <a:p>
                      <a:pPr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D’objet</a:t>
                      </a: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Darknet</a:t>
                      </a: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DINWebPro"/>
                        </a:rPr>
                        <a:t>25 FPS</a:t>
                      </a:r>
                    </a:p>
                  </a:txBody>
                  <a:tcPr marL="28809" marR="180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0.5 FPS</a:t>
                      </a:r>
                    </a:p>
                  </a:txBody>
                  <a:tcPr marL="28809" marR="180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28809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28809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357230"/>
                  </a:ext>
                </a:extLst>
              </a:tr>
              <a:tr h="476751"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OpenPose</a:t>
                      </a:r>
                    </a:p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(256×256)</a:t>
                      </a: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Estimation</a:t>
                      </a:r>
                    </a:p>
                    <a:p>
                      <a:pPr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De pose corporelle</a:t>
                      </a: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Caffe</a:t>
                      </a: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DINWebPro"/>
                        </a:rPr>
                        <a:t>14 FPS</a:t>
                      </a:r>
                    </a:p>
                  </a:txBody>
                  <a:tcPr marL="28809" marR="180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28809" marR="180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5 FPS</a:t>
                      </a:r>
                    </a:p>
                  </a:txBody>
                  <a:tcPr marL="28809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28809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981914"/>
                  </a:ext>
                </a:extLst>
              </a:tr>
              <a:tr h="345232"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VGG-19 (224×224)</a:t>
                      </a: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Classification</a:t>
                      </a: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MXNet</a:t>
                      </a: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DINWebPro"/>
                        </a:rPr>
                        <a:t>10 FPS</a:t>
                      </a:r>
                    </a:p>
                  </a:txBody>
                  <a:tcPr marL="28809" marR="180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0.5 FPS</a:t>
                      </a:r>
                    </a:p>
                  </a:txBody>
                  <a:tcPr marL="28809" marR="180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5 FPS</a:t>
                      </a:r>
                    </a:p>
                  </a:txBody>
                  <a:tcPr marL="28809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28809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555405"/>
                  </a:ext>
                </a:extLst>
              </a:tr>
              <a:tr h="476751"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Super Resolution (481×321)</a:t>
                      </a: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Traitement d’images</a:t>
                      </a: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PyTorch</a:t>
                      </a: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DINWebPro"/>
                        </a:rPr>
                        <a:t>15 FPS</a:t>
                      </a:r>
                    </a:p>
                  </a:txBody>
                  <a:tcPr marL="28809" marR="180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28809" marR="180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0.6 FPS</a:t>
                      </a:r>
                    </a:p>
                  </a:txBody>
                  <a:tcPr marL="28809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28809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97442"/>
                  </a:ext>
                </a:extLst>
              </a:tr>
              <a:tr h="415557"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Unet</a:t>
                      </a:r>
                    </a:p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(1x512x512)</a:t>
                      </a: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Segmentation</a:t>
                      </a: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Caffe</a:t>
                      </a:r>
                    </a:p>
                  </a:txBody>
                  <a:tcPr marL="28809" marR="28809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DINWebPro"/>
                        </a:rPr>
                        <a:t>18 FPS</a:t>
                      </a:r>
                    </a:p>
                  </a:txBody>
                  <a:tcPr marL="28809" marR="180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28809" marR="180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5 FPS</a:t>
                      </a:r>
                    </a:p>
                  </a:txBody>
                  <a:tcPr marL="28809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sz="500" b="0" dirty="0">
                          <a:solidFill>
                            <a:srgbClr val="000000"/>
                          </a:solidFill>
                          <a:effectLst/>
                          <a:latin typeface="DINWebPro"/>
                        </a:rPr>
                        <a:t>DNR</a:t>
                      </a:r>
                    </a:p>
                  </a:txBody>
                  <a:tcPr marL="28809" marR="288000" marT="25928" marB="259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070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284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91DC9-516B-4772-9ACA-7F650447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réseau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A3714AE-007F-4784-AA1C-7DF0A90BB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41"/>
          <a:stretch/>
        </p:blipFill>
        <p:spPr>
          <a:xfrm>
            <a:off x="197288" y="2380279"/>
            <a:ext cx="5524827" cy="334521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FE15DEA-F995-400E-BA04-DD7B01512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715" y="2380279"/>
            <a:ext cx="5524826" cy="32861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C81AB5C-EAC6-4E53-90C8-E139990909D9}"/>
              </a:ext>
            </a:extLst>
          </p:cNvPr>
          <p:cNvSpPr txBox="1"/>
          <p:nvPr/>
        </p:nvSpPr>
        <p:spPr>
          <a:xfrm>
            <a:off x="2237388" y="1850817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Jetson</a:t>
            </a:r>
            <a:r>
              <a:rPr lang="fr-FR" dirty="0"/>
              <a:t> Nano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4449B38-6465-4BCE-97D2-172636EDE9DA}"/>
              </a:ext>
            </a:extLst>
          </p:cNvPr>
          <p:cNvSpPr txBox="1"/>
          <p:nvPr/>
        </p:nvSpPr>
        <p:spPr>
          <a:xfrm>
            <a:off x="8371815" y="1850817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Ordinateur de bureau</a:t>
            </a:r>
          </a:p>
        </p:txBody>
      </p:sp>
    </p:spTree>
    <p:extLst>
      <p:ext uri="{BB962C8B-B14F-4D97-AF65-F5344CB8AC3E}">
        <p14:creationId xmlns:p14="http://schemas.microsoft.com/office/powerpoint/2010/main" val="367971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E74223-40E8-4BC8-A909-9DC70766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Zéro copie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A6E6D8-5613-48FD-B0EC-0AD6E0528E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sz="1400" dirty="0"/>
              <a:t>La fabrique de mémoire partagée permets aux différents processeurs d’accéder à la même mémoire, sans nécessiter de copier de l’un à l’autre</a:t>
            </a:r>
          </a:p>
          <a:p>
            <a:r>
              <a:rPr lang="fr-FR" sz="1400" dirty="0"/>
              <a:t>API CUDA pour la mémoire cartographiée</a:t>
            </a:r>
          </a:p>
          <a:p>
            <a:pPr lvl="1"/>
            <a:r>
              <a:rPr lang="fr-FR" sz="900" dirty="0" err="1"/>
              <a:t>cudaHostAlloc</a:t>
            </a:r>
            <a:r>
              <a:rPr lang="fr-FR" sz="900" dirty="0"/>
              <a:t>(&amp;</a:t>
            </a:r>
            <a:r>
              <a:rPr lang="fr-FR" sz="900" dirty="0" err="1"/>
              <a:t>cpuPtr</a:t>
            </a:r>
            <a:r>
              <a:rPr lang="fr-FR" sz="900" dirty="0"/>
              <a:t>, size, </a:t>
            </a:r>
            <a:r>
              <a:rPr lang="fr-FR" sz="900" dirty="0" err="1"/>
              <a:t>cudaHostAllocMapped</a:t>
            </a:r>
            <a:r>
              <a:rPr lang="fr-FR" sz="900" dirty="0"/>
              <a:t>);</a:t>
            </a:r>
          </a:p>
          <a:p>
            <a:pPr lvl="1"/>
            <a:r>
              <a:rPr lang="fr-FR" sz="900" dirty="0" err="1"/>
              <a:t>cudaHostGetDevicePointer</a:t>
            </a:r>
            <a:r>
              <a:rPr lang="fr-FR" sz="900" dirty="0"/>
              <a:t>(&amp;</a:t>
            </a:r>
            <a:r>
              <a:rPr lang="fr-FR" sz="900" dirty="0" err="1"/>
              <a:t>gpuPtr</a:t>
            </a:r>
            <a:r>
              <a:rPr lang="fr-FR" sz="900" dirty="0"/>
              <a:t>, </a:t>
            </a:r>
            <a:r>
              <a:rPr lang="fr-FR" sz="900" dirty="0" err="1"/>
              <a:t>cpuPtr</a:t>
            </a:r>
            <a:r>
              <a:rPr lang="fr-FR" sz="900" dirty="0"/>
              <a:t>, 0);</a:t>
            </a:r>
          </a:p>
          <a:p>
            <a:pPr lvl="1"/>
            <a:r>
              <a:rPr lang="fr-FR" sz="900" dirty="0"/>
              <a:t>Pas besoin de </a:t>
            </a:r>
            <a:r>
              <a:rPr lang="fr-FR" sz="900" dirty="0" err="1"/>
              <a:t>cudaMemcpy</a:t>
            </a:r>
            <a:r>
              <a:rPr lang="fr-FR" sz="900" dirty="0"/>
              <a:t>()</a:t>
            </a:r>
          </a:p>
          <a:p>
            <a:r>
              <a:rPr lang="fr-FR" sz="1400" dirty="0"/>
              <a:t>Mémoire unifiée CUDA</a:t>
            </a:r>
          </a:p>
          <a:p>
            <a:pPr lvl="1"/>
            <a:r>
              <a:rPr lang="fr-FR" sz="900" dirty="0" err="1"/>
              <a:t>cudaMallocManaged</a:t>
            </a:r>
            <a:r>
              <a:rPr lang="fr-FR" sz="900" dirty="0"/>
              <a:t>()</a:t>
            </a:r>
          </a:p>
          <a:p>
            <a:pPr lvl="1"/>
            <a:r>
              <a:rPr lang="fr-FR" sz="900" dirty="0"/>
              <a:t>Synchronisation et mémoire tampon cohérentes</a:t>
            </a:r>
          </a:p>
          <a:p>
            <a:r>
              <a:rPr lang="fr-FR" sz="1400" dirty="0" err="1"/>
              <a:t>EGLStreams</a:t>
            </a:r>
            <a:r>
              <a:rPr lang="fr-FR" sz="1400" dirty="0"/>
              <a:t> – interopérabilité de l’API graphique</a:t>
            </a:r>
          </a:p>
          <a:p>
            <a:r>
              <a:rPr lang="fr-FR" sz="1400" dirty="0"/>
              <a:t>Argus, NV V4L2 extensions, et </a:t>
            </a:r>
            <a:r>
              <a:rPr lang="fr-FR" sz="1400" dirty="0" err="1"/>
              <a:t>DeepStream</a:t>
            </a:r>
            <a:endParaRPr lang="fr-FR" sz="1400" dirty="0"/>
          </a:p>
          <a:p>
            <a:r>
              <a:rPr lang="fr-FR" sz="1400" dirty="0"/>
              <a:t>Les librairies sont optimisées pour tirer parti du zéro copie</a:t>
            </a:r>
          </a:p>
          <a:p>
            <a:endParaRPr lang="fr-FR" sz="1400" dirty="0"/>
          </a:p>
        </p:txBody>
      </p:sp>
      <p:pic>
        <p:nvPicPr>
          <p:cNvPr id="7" name="Espace réservé du contenu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1B4C313-1CC2-4153-B5B6-D8A200D128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67406"/>
            <a:ext cx="5181600" cy="2867776"/>
          </a:xfrm>
        </p:spPr>
      </p:pic>
    </p:spTree>
    <p:extLst>
      <p:ext uri="{BB962C8B-B14F-4D97-AF65-F5344CB8AC3E}">
        <p14:creationId xmlns:p14="http://schemas.microsoft.com/office/powerpoint/2010/main" val="2771618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2BD9C7-47AE-4083-BB3C-EA4DD77DF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Alimentation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480F43-4286-4DAE-AA75-1ADAF175B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74735" y="4571999"/>
            <a:ext cx="3377184" cy="164592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E68EF6-2B7D-4A07-88A2-A904FDADC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5" r="33216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26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9CA9DF-35D1-429E-8325-32FF52978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Sources d’alimentation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069E72-47BD-47E6-86A8-A9E109BCD2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4 possibilités d’alimentation</a:t>
            </a:r>
          </a:p>
          <a:p>
            <a:pPr lvl="1"/>
            <a:r>
              <a:rPr lang="fr-FR" dirty="0"/>
              <a:t>Chargeur </a:t>
            </a:r>
            <a:r>
              <a:rPr lang="fr-FR" dirty="0" err="1"/>
              <a:t>microUSB</a:t>
            </a:r>
            <a:br>
              <a:rPr lang="fr-FR" dirty="0"/>
            </a:br>
            <a:r>
              <a:rPr lang="fr-FR" dirty="0"/>
              <a:t>5V, 2A (2,5 recommandé)</a:t>
            </a:r>
          </a:p>
          <a:p>
            <a:pPr lvl="1"/>
            <a:r>
              <a:rPr lang="fr-FR" dirty="0"/>
              <a:t>Alim 5V, 4A ou plus</a:t>
            </a:r>
            <a:br>
              <a:rPr lang="fr-FR" dirty="0"/>
            </a:br>
            <a:r>
              <a:rPr lang="fr-FR" dirty="0"/>
              <a:t>!! placer un cavalier sur J48  !!</a:t>
            </a:r>
          </a:p>
          <a:p>
            <a:pPr lvl="1"/>
            <a:r>
              <a:rPr lang="fr-FR" dirty="0"/>
              <a:t>Pins 2 &amp; 4</a:t>
            </a:r>
            <a:br>
              <a:rPr lang="fr-FR" dirty="0"/>
            </a:br>
            <a:r>
              <a:rPr lang="fr-FR" dirty="0"/>
              <a:t>jusqu’à 5V 3A par pin</a:t>
            </a:r>
          </a:p>
          <a:p>
            <a:pPr lvl="1"/>
            <a:r>
              <a:rPr lang="fr-FR" dirty="0"/>
              <a:t>PoE Power over Ethernet</a:t>
            </a:r>
            <a:br>
              <a:rPr lang="fr-FR" dirty="0"/>
            </a:br>
            <a:r>
              <a:rPr lang="fr-FR" dirty="0"/>
              <a:t>nécessite PoE Hat ou</a:t>
            </a:r>
            <a:br>
              <a:rPr lang="fr-FR" dirty="0"/>
            </a:br>
            <a:r>
              <a:rPr lang="fr-FR" dirty="0"/>
              <a:t>adapteur 48V -&gt; 5V</a:t>
            </a:r>
          </a:p>
        </p:txBody>
      </p:sp>
      <p:pic>
        <p:nvPicPr>
          <p:cNvPr id="9" name="Espace réservé du contenu 8" descr="Une image contenant capture d’écran, carte&#10;&#10;Description générée automatiquement">
            <a:extLst>
              <a:ext uri="{FF2B5EF4-FFF2-40B4-BE49-F238E27FC236}">
                <a16:creationId xmlns:a16="http://schemas.microsoft.com/office/drawing/2014/main" id="{450AE56A-190B-460C-AF56-B681E3FF37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"/>
          <a:stretch/>
        </p:blipFill>
        <p:spPr>
          <a:xfrm>
            <a:off x="6049726" y="2115868"/>
            <a:ext cx="5304074" cy="262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01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8C0CC-4988-4077-8C89-D7479307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Préambule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2F2102-1B6D-4E8E-AA91-83C1C7191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Cette œuvre est mise à disposition sous licence:</a:t>
            </a:r>
          </a:p>
          <a:p>
            <a:pPr marL="0" indent="0">
              <a:buNone/>
            </a:pPr>
            <a:r>
              <a:rPr lang="fr-FR" dirty="0"/>
              <a:t> </a:t>
            </a:r>
            <a:r>
              <a:rPr lang="fr-FR" dirty="0">
                <a:hlinkClick r:id="rId2"/>
              </a:rPr>
              <a:t>Attribution - Pas d’Utilisation Commerciale - Partage dans les Mêmes Conditions 4.0 International.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Code d’éthique: toute rémunération ou compensation perçue, directement ou indirectement, en numéraire ou en nature, pour l’examen d’un service ou d’un produit serait mentionnée.</a:t>
            </a:r>
          </a:p>
          <a:p>
            <a:r>
              <a:rPr lang="fr-FR" dirty="0"/>
              <a:t>Aucune rémunération ou compensation n’a été perçue par l’auteur. Le matériel examiné a été acheté.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D8EB682A-7409-4148-BC2B-411DE53FC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7592" y="3266039"/>
            <a:ext cx="2636816" cy="49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62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11CCB-8FCE-4078-A2C8-9FC7DF2C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Modes d’alimentation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AD982FED-8EB7-4F35-8912-64E8C22C2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7986"/>
          </a:xfrm>
        </p:spPr>
        <p:txBody>
          <a:bodyPr>
            <a:normAutofit fontScale="47500" lnSpcReduction="20000"/>
          </a:bodyPr>
          <a:lstStyle/>
          <a:p>
            <a:r>
              <a:rPr lang="fr-FR" dirty="0"/>
              <a:t>2 modes d’alimentation:</a:t>
            </a:r>
          </a:p>
          <a:p>
            <a:pPr lvl="1"/>
            <a:r>
              <a:rPr lang="fr-FR" dirty="0"/>
              <a:t>5 W &amp; 10 W (défaut)</a:t>
            </a:r>
          </a:p>
          <a:p>
            <a:r>
              <a:rPr lang="fr-FR" dirty="0"/>
              <a:t>Quel mode ?</a:t>
            </a:r>
          </a:p>
          <a:p>
            <a:pPr lvl="1"/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nvpmodel</a:t>
            </a:r>
            <a:r>
              <a:rPr lang="fr-FR" dirty="0"/>
              <a:t> –q</a:t>
            </a:r>
          </a:p>
          <a:p>
            <a:r>
              <a:rPr lang="fr-FR" dirty="0"/>
              <a:t>Activer le mode 10 W</a:t>
            </a:r>
          </a:p>
          <a:p>
            <a:pPr lvl="1"/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nvpmodel</a:t>
            </a:r>
            <a:r>
              <a:rPr lang="fr-FR" dirty="0"/>
              <a:t> –m 0</a:t>
            </a:r>
          </a:p>
          <a:p>
            <a:r>
              <a:rPr lang="fr-FR" dirty="0"/>
              <a:t>Activer le mode 5 W</a:t>
            </a:r>
          </a:p>
          <a:p>
            <a:pPr lvl="1"/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nvpmodel</a:t>
            </a:r>
            <a:r>
              <a:rPr lang="fr-FR" dirty="0"/>
              <a:t> –m 1</a:t>
            </a:r>
          </a:p>
          <a:p>
            <a:r>
              <a:rPr lang="fr-FR" dirty="0"/>
              <a:t>Désactiver l’ajustement dynamique de la tension, horloge toujours au max</a:t>
            </a:r>
          </a:p>
          <a:p>
            <a:pPr lvl="1"/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jetson_clocks</a:t>
            </a: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07EEE70-9A09-42B2-A17B-28FEDF0C9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522538"/>
          </a:xfrm>
        </p:spPr>
        <p:txBody>
          <a:bodyPr>
            <a:normAutofit fontScale="47500" lnSpcReduction="20000"/>
          </a:bodyPr>
          <a:lstStyle/>
          <a:p>
            <a:r>
              <a:rPr lang="fr-FR" dirty="0"/>
              <a:t>Modes personnalisés /</a:t>
            </a:r>
            <a:r>
              <a:rPr lang="fr-FR" dirty="0" err="1"/>
              <a:t>etc</a:t>
            </a:r>
            <a:r>
              <a:rPr lang="fr-FR" dirty="0"/>
              <a:t>/</a:t>
            </a:r>
            <a:r>
              <a:rPr lang="fr-FR" dirty="0" err="1"/>
              <a:t>nvpmodel.conf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&lt; POWER_MODEL ID=1 NAME=5W &gt;</a:t>
            </a:r>
          </a:p>
          <a:p>
            <a:pPr marL="0" indent="0">
              <a:buNone/>
            </a:pPr>
            <a:r>
              <a:rPr lang="fr-FR" dirty="0"/>
              <a:t>CPU_ONLINE CORE_0 1</a:t>
            </a:r>
          </a:p>
          <a:p>
            <a:pPr marL="0" indent="0">
              <a:buNone/>
            </a:pPr>
            <a:r>
              <a:rPr lang="fr-FR" dirty="0"/>
              <a:t>CPU_ONLINE CORE_1 1</a:t>
            </a:r>
          </a:p>
          <a:p>
            <a:pPr marL="0" indent="0">
              <a:buNone/>
            </a:pPr>
            <a:r>
              <a:rPr lang="fr-FR" dirty="0"/>
              <a:t>CPU_ONLINE CORE_2 0</a:t>
            </a:r>
          </a:p>
          <a:p>
            <a:pPr marL="0" indent="0">
              <a:buNone/>
            </a:pPr>
            <a:r>
              <a:rPr lang="fr-FR" dirty="0"/>
              <a:t>CPU_ONLINE CORE_3 0</a:t>
            </a:r>
          </a:p>
          <a:p>
            <a:pPr marL="0" indent="0">
              <a:buNone/>
            </a:pPr>
            <a:r>
              <a:rPr lang="fr-FR" dirty="0"/>
              <a:t>CPU_A57 MAX_FREQ 918000</a:t>
            </a:r>
          </a:p>
          <a:p>
            <a:pPr marL="0" indent="0">
              <a:buNone/>
            </a:pPr>
            <a:r>
              <a:rPr lang="fr-FR" dirty="0"/>
              <a:t>GPU MAX_FREQ 640000000</a:t>
            </a:r>
          </a:p>
          <a:p>
            <a:pPr marL="0" indent="0">
              <a:buNone/>
            </a:pPr>
            <a:r>
              <a:rPr lang="fr-FR" dirty="0"/>
              <a:t>EMC MAX_FREQ 1600000000</a:t>
            </a:r>
          </a:p>
          <a:p>
            <a:endParaRPr lang="fr-FR" dirty="0"/>
          </a:p>
        </p:txBody>
      </p:sp>
      <p:graphicFrame>
        <p:nvGraphicFramePr>
          <p:cNvPr id="8" name="Espace réservé du contenu 5">
            <a:extLst>
              <a:ext uri="{FF2B5EF4-FFF2-40B4-BE49-F238E27FC236}">
                <a16:creationId xmlns:a16="http://schemas.microsoft.com/office/drawing/2014/main" id="{88BA80A4-BF55-4235-AD85-5DDB38FDED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6289606"/>
              </p:ext>
            </p:extLst>
          </p:nvPr>
        </p:nvGraphicFramePr>
        <p:xfrm>
          <a:off x="2938244" y="4348163"/>
          <a:ext cx="518175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6019">
                  <a:extLst>
                    <a:ext uri="{9D8B030D-6E8A-4147-A177-3AD203B41FA5}">
                      <a16:colId xmlns:a16="http://schemas.microsoft.com/office/drawing/2014/main" val="3933014050"/>
                    </a:ext>
                  </a:extLst>
                </a:gridCol>
                <a:gridCol w="1229342">
                  <a:extLst>
                    <a:ext uri="{9D8B030D-6E8A-4147-A177-3AD203B41FA5}">
                      <a16:colId xmlns:a16="http://schemas.microsoft.com/office/drawing/2014/main" val="3073438099"/>
                    </a:ext>
                  </a:extLst>
                </a:gridCol>
                <a:gridCol w="1186398">
                  <a:extLst>
                    <a:ext uri="{9D8B030D-6E8A-4147-A177-3AD203B41FA5}">
                      <a16:colId xmlns:a16="http://schemas.microsoft.com/office/drawing/2014/main" val="816131978"/>
                    </a:ext>
                  </a:extLst>
                </a:gridCol>
              </a:tblGrid>
              <a:tr h="24010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Mode</a:t>
                      </a:r>
                    </a:p>
                  </a:txBody>
                  <a:tcPr marL="179904" marR="179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10W</a:t>
                      </a:r>
                    </a:p>
                  </a:txBody>
                  <a:tcPr marL="179904" marR="179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5W</a:t>
                      </a:r>
                    </a:p>
                  </a:txBody>
                  <a:tcPr marL="179904" marR="179904"/>
                </a:tc>
                <a:extLst>
                  <a:ext uri="{0D108BD9-81ED-4DB2-BD59-A6C34878D82A}">
                    <a16:rowId xmlns:a16="http://schemas.microsoft.com/office/drawing/2014/main" val="3483088792"/>
                  </a:ext>
                </a:extLst>
              </a:tr>
              <a:tr h="240101">
                <a:tc>
                  <a:txBody>
                    <a:bodyPr/>
                    <a:lstStyle/>
                    <a:p>
                      <a:r>
                        <a:rPr lang="fr-FR" sz="1400" dirty="0"/>
                        <a:t>ID</a:t>
                      </a:r>
                    </a:p>
                  </a:txBody>
                  <a:tcPr marL="179904" marR="179904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0</a:t>
                      </a:r>
                    </a:p>
                  </a:txBody>
                  <a:tcPr marL="179904" marR="179904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1</a:t>
                      </a:r>
                    </a:p>
                  </a:txBody>
                  <a:tcPr marL="179904" marR="179904"/>
                </a:tc>
                <a:extLst>
                  <a:ext uri="{0D108BD9-81ED-4DB2-BD59-A6C34878D82A}">
                    <a16:rowId xmlns:a16="http://schemas.microsoft.com/office/drawing/2014/main" val="847325978"/>
                  </a:ext>
                </a:extLst>
              </a:tr>
              <a:tr h="240101">
                <a:tc>
                  <a:txBody>
                    <a:bodyPr/>
                    <a:lstStyle/>
                    <a:p>
                      <a:r>
                        <a:rPr lang="fr-FR" sz="1400" dirty="0"/>
                        <a:t>CPU Cœurs actifs</a:t>
                      </a:r>
                    </a:p>
                  </a:txBody>
                  <a:tcPr marL="179904" marR="179904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4</a:t>
                      </a:r>
                    </a:p>
                  </a:txBody>
                  <a:tcPr marL="179904" marR="179904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2</a:t>
                      </a:r>
                    </a:p>
                  </a:txBody>
                  <a:tcPr marL="179904" marR="179904"/>
                </a:tc>
                <a:extLst>
                  <a:ext uri="{0D108BD9-81ED-4DB2-BD59-A6C34878D82A}">
                    <a16:rowId xmlns:a16="http://schemas.microsoft.com/office/drawing/2014/main" val="3234505103"/>
                  </a:ext>
                </a:extLst>
              </a:tr>
              <a:tr h="240101">
                <a:tc>
                  <a:txBody>
                    <a:bodyPr/>
                    <a:lstStyle/>
                    <a:p>
                      <a:r>
                        <a:rPr lang="fr-FR" sz="1400" dirty="0"/>
                        <a:t>CPU max MHz</a:t>
                      </a:r>
                    </a:p>
                  </a:txBody>
                  <a:tcPr marL="179904" marR="179904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1 428</a:t>
                      </a:r>
                    </a:p>
                  </a:txBody>
                  <a:tcPr marL="179904" marR="179904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918</a:t>
                      </a:r>
                    </a:p>
                  </a:txBody>
                  <a:tcPr marL="179904" marR="179904"/>
                </a:tc>
                <a:extLst>
                  <a:ext uri="{0D108BD9-81ED-4DB2-BD59-A6C34878D82A}">
                    <a16:rowId xmlns:a16="http://schemas.microsoft.com/office/drawing/2014/main" val="565487579"/>
                  </a:ext>
                </a:extLst>
              </a:tr>
              <a:tr h="240101">
                <a:tc>
                  <a:txBody>
                    <a:bodyPr/>
                    <a:lstStyle/>
                    <a:p>
                      <a:r>
                        <a:rPr lang="fr-FR" sz="1400" dirty="0"/>
                        <a:t>GPU max MHz</a:t>
                      </a:r>
                    </a:p>
                  </a:txBody>
                  <a:tcPr marL="179904" marR="179904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921</a:t>
                      </a:r>
                    </a:p>
                  </a:txBody>
                  <a:tcPr marL="179904" marR="179904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640</a:t>
                      </a:r>
                    </a:p>
                  </a:txBody>
                  <a:tcPr marL="179904" marR="179904"/>
                </a:tc>
                <a:extLst>
                  <a:ext uri="{0D108BD9-81ED-4DB2-BD59-A6C34878D82A}">
                    <a16:rowId xmlns:a16="http://schemas.microsoft.com/office/drawing/2014/main" val="3257350391"/>
                  </a:ext>
                </a:extLst>
              </a:tr>
              <a:tr h="240101">
                <a:tc>
                  <a:txBody>
                    <a:bodyPr/>
                    <a:lstStyle/>
                    <a:p>
                      <a:r>
                        <a:rPr lang="fr-FR" sz="1400" dirty="0"/>
                        <a:t>Mem max MHz</a:t>
                      </a:r>
                    </a:p>
                  </a:txBody>
                  <a:tcPr marL="179904" marR="179904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 1 600</a:t>
                      </a:r>
                    </a:p>
                  </a:txBody>
                  <a:tcPr marL="179904" marR="179904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1 600</a:t>
                      </a:r>
                    </a:p>
                  </a:txBody>
                  <a:tcPr marL="179904" marR="179904"/>
                </a:tc>
                <a:extLst>
                  <a:ext uri="{0D108BD9-81ED-4DB2-BD59-A6C34878D82A}">
                    <a16:rowId xmlns:a16="http://schemas.microsoft.com/office/drawing/2014/main" val="1598805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838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C4FACC-87FB-4127-9317-6CEBD0597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Installation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77C415-3961-4318-BE08-2C404E5D9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74735" y="4571999"/>
            <a:ext cx="3377184" cy="164592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5" name="Image 4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B7D5B316-3029-450F-9BC1-364E324FF2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2" r="19449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84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2E7F8D-9158-47F3-B000-E81CA432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Installation 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D23E6A-98A7-461E-8939-85D208FC4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3561" cy="4351338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Requis: clavier &amp; souris USB, écran HDMI ou DP, alimentation, carte microSD (min 16Go UHS-1, i.e. &gt;= 10 Mo/s en écriture), internet </a:t>
            </a:r>
          </a:p>
          <a:p>
            <a:r>
              <a:rPr lang="fr-FR" dirty="0"/>
              <a:t>Prévoir au moins une heure</a:t>
            </a:r>
          </a:p>
          <a:p>
            <a:r>
              <a:rPr lang="fr-FR" dirty="0"/>
              <a:t>Télécharger l’image </a:t>
            </a:r>
            <a:r>
              <a:rPr lang="en-US" dirty="0"/>
              <a:t> </a:t>
            </a:r>
            <a:r>
              <a:rPr lang="en-US" dirty="0">
                <a:hlinkClick r:id="rId3"/>
              </a:rPr>
              <a:t>Jetson Nano Developer Kit SD Card Image</a:t>
            </a:r>
            <a:r>
              <a:rPr lang="en-US" dirty="0"/>
              <a:t> (5,25 Go)</a:t>
            </a:r>
          </a:p>
          <a:p>
            <a:r>
              <a:rPr lang="en-US" dirty="0" err="1"/>
              <a:t>Décompresser</a:t>
            </a:r>
            <a:r>
              <a:rPr lang="en-US" dirty="0"/>
              <a:t> </a:t>
            </a:r>
            <a:r>
              <a:rPr lang="en-US" dirty="0" err="1"/>
              <a:t>l’image</a:t>
            </a:r>
            <a:r>
              <a:rPr lang="en-US" dirty="0"/>
              <a:t> </a:t>
            </a:r>
            <a:r>
              <a:rPr lang="en-US" b="1" dirty="0"/>
              <a:t>jetson-nano-sd-r31.1-2019-03-18.img</a:t>
            </a:r>
            <a:r>
              <a:rPr lang="en-US" dirty="0"/>
              <a:t> (12 Go)</a:t>
            </a:r>
          </a:p>
          <a:p>
            <a:r>
              <a:rPr lang="en-US" dirty="0"/>
              <a:t>Formatter la carte </a:t>
            </a:r>
            <a:r>
              <a:rPr lang="en-US" dirty="0" err="1"/>
              <a:t>rapidement</a:t>
            </a:r>
            <a:r>
              <a:rPr lang="en-US" dirty="0"/>
              <a:t> avec </a:t>
            </a:r>
            <a:r>
              <a:rPr lang="fr-FR" dirty="0">
                <a:hlinkClick r:id="rId4"/>
              </a:rPr>
              <a:t>https://www.sdcard.org/downloads/formatter/</a:t>
            </a:r>
            <a:r>
              <a:rPr lang="en-US" dirty="0"/>
              <a:t> (nouveau: 5.01)</a:t>
            </a:r>
          </a:p>
          <a:p>
            <a:r>
              <a:rPr lang="fr-FR" dirty="0"/>
              <a:t>Copier l’image sur la carte avec </a:t>
            </a:r>
            <a:r>
              <a:rPr lang="fr-FR" dirty="0" err="1">
                <a:hlinkClick r:id="rId5"/>
              </a:rPr>
              <a:t>Etcher</a:t>
            </a:r>
            <a:endParaRPr lang="fr-FR" dirty="0"/>
          </a:p>
          <a:p>
            <a:r>
              <a:rPr lang="fr-FR" dirty="0"/>
              <a:t>Insérer la carte dans le </a:t>
            </a:r>
            <a:r>
              <a:rPr lang="fr-FR" dirty="0" err="1"/>
              <a:t>Jetson</a:t>
            </a:r>
            <a:r>
              <a:rPr lang="fr-FR" dirty="0"/>
              <a:t> Nano, puis l’allumer</a:t>
            </a:r>
          </a:p>
          <a:p>
            <a:r>
              <a:rPr lang="fr-FR" dirty="0"/>
              <a:t>Accepter les conditions, choisir options internationales, créer un utilisateur, se connecter</a:t>
            </a:r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FF2ADCE-5F18-45FE-97CE-C9B4396C5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522" y="1690688"/>
            <a:ext cx="1768278" cy="1936040"/>
          </a:xfrm>
          <a:prstGeom prst="rect">
            <a:avLst/>
          </a:prstGeom>
        </p:spPr>
      </p:pic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0D1B672-7744-4D8B-83C3-9381CF92B6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68" y="4179559"/>
            <a:ext cx="3156832" cy="19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76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770D70-5400-4F58-8ACF-3E517E34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Installation (optionnel)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3B16DE-8B34-4AEA-8A22-BEB2A6FF3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Mise à jour d’Ubuntu</a:t>
            </a:r>
          </a:p>
          <a:p>
            <a:pPr lvl="1"/>
            <a:r>
              <a:rPr lang="fr-FR" dirty="0"/>
              <a:t>Ouvrir un terminal Ctrl-Alt-T</a:t>
            </a:r>
          </a:p>
          <a:p>
            <a:pPr lvl="1"/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apt</a:t>
            </a:r>
            <a:r>
              <a:rPr lang="fr-FR" dirty="0"/>
              <a:t> update</a:t>
            </a:r>
          </a:p>
          <a:p>
            <a:pPr lvl="1"/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apt</a:t>
            </a:r>
            <a:r>
              <a:rPr lang="fr-FR" dirty="0"/>
              <a:t> upgrade</a:t>
            </a:r>
          </a:p>
          <a:p>
            <a:pPr lvl="1"/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apt</a:t>
            </a:r>
            <a:r>
              <a:rPr lang="fr-FR" dirty="0"/>
              <a:t> </a:t>
            </a:r>
            <a:r>
              <a:rPr lang="fr-FR" dirty="0" err="1"/>
              <a:t>autoremove</a:t>
            </a:r>
            <a:endParaRPr lang="fr-FR" dirty="0"/>
          </a:p>
          <a:p>
            <a:r>
              <a:rPr lang="fr-FR" dirty="0"/>
              <a:t>Autoriser </a:t>
            </a:r>
            <a:r>
              <a:rPr lang="fr-FR" dirty="0" err="1"/>
              <a:t>Remote</a:t>
            </a:r>
            <a:r>
              <a:rPr lang="fr-FR" dirty="0"/>
              <a:t> Desktop Protocol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3458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E5554F-391E-4459-AA58-CE6A96292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Découverte des exemples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8D085A-5BF8-4CF5-80A9-C49566CF8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74735" y="4571999"/>
            <a:ext cx="3377184" cy="164592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5" name="Image 4" descr="Une image contenant herbe, arbre, extérieur&#10;&#10;Description générée automatiquement">
            <a:extLst>
              <a:ext uri="{FF2B5EF4-FFF2-40B4-BE49-F238E27FC236}">
                <a16:creationId xmlns:a16="http://schemas.microsoft.com/office/drawing/2014/main" id="{2EB3C58F-935B-4400-A956-7E92AE503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9" r="37522" b="-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00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655296-1462-414C-9F8B-D344F322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CUDA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80E205-41E5-44ED-8AD9-92F283B9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Un script est inclus pour copier les fichiers exemples, vers son répertoire HOME</a:t>
            </a:r>
          </a:p>
          <a:p>
            <a:pPr marL="457200" lvl="1" indent="0">
              <a:buNone/>
            </a:pPr>
            <a:r>
              <a:rPr lang="fr-FR" dirty="0"/>
              <a:t>cd /</a:t>
            </a:r>
            <a:r>
              <a:rPr lang="fr-FR" dirty="0" err="1"/>
              <a:t>usr</a:t>
            </a:r>
            <a:r>
              <a:rPr lang="fr-FR" dirty="0"/>
              <a:t>/local/</a:t>
            </a:r>
            <a:r>
              <a:rPr lang="fr-FR" dirty="0" err="1"/>
              <a:t>cuda</a:t>
            </a:r>
            <a:r>
              <a:rPr lang="fr-FR" dirty="0"/>
              <a:t>/bin</a:t>
            </a:r>
          </a:p>
          <a:p>
            <a:pPr marL="457200" lvl="1" indent="0">
              <a:buNone/>
            </a:pPr>
            <a:r>
              <a:rPr lang="fr-FR" dirty="0"/>
              <a:t>./cuda-install-samples-10.0.sh ~</a:t>
            </a:r>
          </a:p>
          <a:p>
            <a:pPr marL="0" indent="0">
              <a:buNone/>
            </a:pPr>
            <a:r>
              <a:rPr lang="fr-FR" dirty="0"/>
              <a:t>cd ~/NVIDIA_CUDA-10.0_Samples</a:t>
            </a:r>
          </a:p>
          <a:p>
            <a:r>
              <a:rPr lang="fr-FR" dirty="0"/>
              <a:t>Compilation</a:t>
            </a:r>
          </a:p>
          <a:p>
            <a:pPr marL="457200" lvl="1" indent="0">
              <a:buNone/>
            </a:pPr>
            <a:r>
              <a:rPr lang="fr-FR" dirty="0"/>
              <a:t>make –j2     (en </a:t>
            </a:r>
            <a:r>
              <a:rPr lang="fr-FR" dirty="0" err="1"/>
              <a:t>theorie</a:t>
            </a:r>
            <a:r>
              <a:rPr lang="fr-FR" dirty="0"/>
              <a:t> –j, mais crashe mon </a:t>
            </a:r>
            <a:r>
              <a:rPr lang="fr-FR" dirty="0" err="1"/>
              <a:t>Jetson</a:t>
            </a:r>
            <a:r>
              <a:rPr lang="fr-FR" dirty="0"/>
              <a:t> Nano)</a:t>
            </a:r>
          </a:p>
          <a:p>
            <a:pPr marL="457200" lvl="1" indent="0">
              <a:buNone/>
            </a:pPr>
            <a:r>
              <a:rPr lang="fr-FR" dirty="0"/>
              <a:t>!! Environ 40 minutes nécessaires !!</a:t>
            </a:r>
          </a:p>
          <a:p>
            <a:r>
              <a:rPr lang="fr-FR" dirty="0"/>
              <a:t>Exécution</a:t>
            </a:r>
          </a:p>
          <a:p>
            <a:pPr marL="457200" lvl="1" indent="0">
              <a:buNone/>
            </a:pPr>
            <a:r>
              <a:rPr lang="fr-FR" dirty="0"/>
              <a:t>cd ~/NVIDIA_CUDA-10.0_Samples/bin/aarch64/linux/release/</a:t>
            </a:r>
          </a:p>
          <a:p>
            <a:pPr marL="457200" lvl="1" indent="0">
              <a:buNone/>
            </a:pPr>
            <a:r>
              <a:rPr lang="fr-FR" dirty="0"/>
              <a:t>./</a:t>
            </a:r>
            <a:r>
              <a:rPr lang="fr-FR" dirty="0" err="1"/>
              <a:t>oceanFFT</a:t>
            </a: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2046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4CB40-21F0-4B69-B665-C652760F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</a:t>
            </a:r>
            <a:r>
              <a:rPr lang="fr-FR" dirty="0" err="1"/>
              <a:t>VisionWorks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9FF178-9A80-423F-932A-D41C80021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6137" cy="4351338"/>
          </a:xfrm>
        </p:spPr>
        <p:txBody>
          <a:bodyPr/>
          <a:lstStyle/>
          <a:p>
            <a:r>
              <a:rPr lang="fr-FR" dirty="0"/>
              <a:t>Copier les fichiers exemples</a:t>
            </a:r>
          </a:p>
          <a:p>
            <a:pPr marL="457200" lvl="1" indent="0">
              <a:buNone/>
            </a:pPr>
            <a:r>
              <a:rPr lang="fr-FR" dirty="0"/>
              <a:t>cd /</a:t>
            </a:r>
            <a:r>
              <a:rPr lang="fr-FR" dirty="0" err="1"/>
              <a:t>usr</a:t>
            </a:r>
            <a:r>
              <a:rPr lang="fr-FR" dirty="0"/>
              <a:t>/</a:t>
            </a:r>
            <a:r>
              <a:rPr lang="fr-FR" dirty="0" err="1"/>
              <a:t>share</a:t>
            </a:r>
            <a:r>
              <a:rPr lang="fr-FR" dirty="0"/>
              <a:t>/</a:t>
            </a:r>
            <a:r>
              <a:rPr lang="fr-FR" dirty="0" err="1"/>
              <a:t>visionworks</a:t>
            </a:r>
            <a:r>
              <a:rPr lang="fr-FR" dirty="0"/>
              <a:t>/sources</a:t>
            </a:r>
          </a:p>
          <a:p>
            <a:pPr marL="457200" lvl="1" indent="0">
              <a:buNone/>
            </a:pPr>
            <a:r>
              <a:rPr lang="fr-FR" dirty="0"/>
              <a:t>./install-samples.sh ~</a:t>
            </a:r>
          </a:p>
          <a:p>
            <a:pPr marL="457200" lvl="1" indent="0">
              <a:buNone/>
            </a:pPr>
            <a:r>
              <a:rPr lang="fr-FR" dirty="0"/>
              <a:t>cd ~/VisionWorks-1.6-Samples/</a:t>
            </a:r>
          </a:p>
          <a:p>
            <a:pPr marL="457200" lvl="1" indent="0">
              <a:buNone/>
            </a:pPr>
            <a:r>
              <a:rPr lang="fr-FR" dirty="0"/>
              <a:t>make –j2</a:t>
            </a:r>
          </a:p>
          <a:p>
            <a:pPr marL="457200" lvl="1" indent="0">
              <a:buNone/>
            </a:pPr>
            <a:r>
              <a:rPr lang="fr-FR" dirty="0"/>
              <a:t>cd bin/aarch64/linux/release/</a:t>
            </a:r>
          </a:p>
          <a:p>
            <a:r>
              <a:rPr lang="fr-FR" dirty="0"/>
              <a:t>Détection de bords</a:t>
            </a:r>
          </a:p>
          <a:p>
            <a:pPr marL="457200" lvl="1" indent="0">
              <a:buNone/>
            </a:pPr>
            <a:r>
              <a:rPr lang="fr-FR" dirty="0"/>
              <a:t>./</a:t>
            </a:r>
            <a:r>
              <a:rPr lang="fr-FR" dirty="0" err="1"/>
              <a:t>nvx_demo_hough_transform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52A52EB-FBCA-4987-9380-C0E6C91E8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92" y="1825625"/>
            <a:ext cx="5253208" cy="30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34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4CB40-21F0-4B69-B665-C652760F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</a:t>
            </a:r>
            <a:r>
              <a:rPr lang="fr-FR" dirty="0" err="1"/>
              <a:t>VisionWorks</a:t>
            </a:r>
            <a:r>
              <a:rPr lang="fr-FR" dirty="0"/>
              <a:t> </a:t>
            </a:r>
            <a:r>
              <a:rPr lang="fr-FR" dirty="0" err="1"/>
              <a:t>Tracking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9FF178-9A80-423F-932A-D41C80021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6137" cy="4351338"/>
          </a:xfrm>
        </p:spPr>
        <p:txBody>
          <a:bodyPr/>
          <a:lstStyle/>
          <a:p>
            <a:r>
              <a:rPr lang="fr-FR" dirty="0"/>
              <a:t>Copier les fichiers exemples</a:t>
            </a:r>
          </a:p>
          <a:p>
            <a:pPr marL="457200" lvl="1" indent="0">
              <a:buNone/>
            </a:pPr>
            <a:r>
              <a:rPr lang="fr-FR" dirty="0"/>
              <a:t>cd /</a:t>
            </a:r>
            <a:r>
              <a:rPr lang="fr-FR" dirty="0" err="1"/>
              <a:t>usr</a:t>
            </a:r>
            <a:r>
              <a:rPr lang="fr-FR" dirty="0"/>
              <a:t>/</a:t>
            </a:r>
            <a:r>
              <a:rPr lang="fr-FR" dirty="0" err="1"/>
              <a:t>share</a:t>
            </a:r>
            <a:r>
              <a:rPr lang="fr-FR" dirty="0"/>
              <a:t>/</a:t>
            </a:r>
            <a:r>
              <a:rPr lang="fr-FR" dirty="0" err="1"/>
              <a:t>visionworks-tracking</a:t>
            </a:r>
            <a:r>
              <a:rPr lang="fr-FR" dirty="0"/>
              <a:t>/sources</a:t>
            </a:r>
          </a:p>
          <a:p>
            <a:pPr marL="457200" lvl="1" indent="0">
              <a:buNone/>
            </a:pPr>
            <a:r>
              <a:rPr lang="fr-FR" dirty="0"/>
              <a:t>./install-samples.sh ~</a:t>
            </a:r>
          </a:p>
          <a:p>
            <a:pPr marL="457200" lvl="1" indent="0">
              <a:buNone/>
            </a:pPr>
            <a:r>
              <a:rPr lang="fr-FR" dirty="0"/>
              <a:t>cd ~/VisionWorks-Tracking-0.88-Samples/</a:t>
            </a:r>
          </a:p>
          <a:p>
            <a:pPr marL="457200" lvl="1" indent="0">
              <a:buNone/>
            </a:pPr>
            <a:r>
              <a:rPr lang="fr-FR" dirty="0"/>
              <a:t>make –j2</a:t>
            </a:r>
          </a:p>
          <a:p>
            <a:pPr marL="457200" lvl="1" indent="0">
              <a:buNone/>
            </a:pPr>
            <a:r>
              <a:rPr lang="fr-FR" dirty="0"/>
              <a:t>cd bin/aarch64/linux/release/</a:t>
            </a:r>
          </a:p>
          <a:p>
            <a:r>
              <a:rPr lang="fr-FR" dirty="0"/>
              <a:t>Object Tracker</a:t>
            </a:r>
          </a:p>
          <a:p>
            <a:pPr marL="457200" lvl="1" indent="0">
              <a:buNone/>
            </a:pPr>
            <a:r>
              <a:rPr lang="fr-FR" dirty="0"/>
              <a:t>./</a:t>
            </a:r>
            <a:r>
              <a:rPr lang="fr-FR" dirty="0" err="1"/>
              <a:t>nvx_sample_object_tracker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ciel, extérieur, voiture, route&#10;&#10;Description générée automatiquement">
            <a:extLst>
              <a:ext uri="{FF2B5EF4-FFF2-40B4-BE49-F238E27FC236}">
                <a16:creationId xmlns:a16="http://schemas.microsoft.com/office/drawing/2014/main" id="{C02BF164-5B5D-4408-8FF5-4E363B420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10" y="2498725"/>
            <a:ext cx="5261290" cy="186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93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4CB40-21F0-4B69-B665-C652760F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</a:t>
            </a:r>
            <a:r>
              <a:rPr lang="fr-FR" dirty="0" err="1"/>
              <a:t>VisionWorks</a:t>
            </a:r>
            <a:r>
              <a:rPr lang="fr-FR" dirty="0"/>
              <a:t> SFM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9FF178-9A80-423F-932A-D41C80021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6137" cy="4351338"/>
          </a:xfrm>
        </p:spPr>
        <p:txBody>
          <a:bodyPr/>
          <a:lstStyle/>
          <a:p>
            <a:r>
              <a:rPr lang="fr-FR" dirty="0"/>
              <a:t>Copier les fichiers exemples</a:t>
            </a:r>
          </a:p>
          <a:p>
            <a:pPr marL="457200" lvl="1" indent="0">
              <a:buNone/>
            </a:pPr>
            <a:r>
              <a:rPr lang="fr-FR" dirty="0"/>
              <a:t>cd /</a:t>
            </a:r>
            <a:r>
              <a:rPr lang="fr-FR" dirty="0" err="1"/>
              <a:t>usr</a:t>
            </a:r>
            <a:r>
              <a:rPr lang="fr-FR" dirty="0"/>
              <a:t>/</a:t>
            </a:r>
            <a:r>
              <a:rPr lang="fr-FR" dirty="0" err="1"/>
              <a:t>share</a:t>
            </a:r>
            <a:r>
              <a:rPr lang="fr-FR" dirty="0"/>
              <a:t>/</a:t>
            </a:r>
            <a:r>
              <a:rPr lang="fr-FR" dirty="0" err="1"/>
              <a:t>visionworkssfm</a:t>
            </a:r>
            <a:r>
              <a:rPr lang="fr-FR" dirty="0"/>
              <a:t>-sources</a:t>
            </a:r>
          </a:p>
          <a:p>
            <a:pPr marL="457200" lvl="1" indent="0">
              <a:buNone/>
            </a:pPr>
            <a:r>
              <a:rPr lang="fr-FR" dirty="0"/>
              <a:t>./install-samples.sh ~</a:t>
            </a:r>
          </a:p>
          <a:p>
            <a:pPr marL="457200" lvl="1" indent="0">
              <a:buNone/>
            </a:pPr>
            <a:r>
              <a:rPr lang="fr-FR" dirty="0"/>
              <a:t>cd ~/VisionWorks-SFM-0.90-Samples/</a:t>
            </a:r>
          </a:p>
          <a:p>
            <a:pPr marL="457200" lvl="1" indent="0">
              <a:buNone/>
            </a:pPr>
            <a:r>
              <a:rPr lang="fr-FR" dirty="0"/>
              <a:t>make –j2</a:t>
            </a:r>
          </a:p>
          <a:p>
            <a:pPr marL="457200" lvl="1" indent="0">
              <a:buNone/>
            </a:pPr>
            <a:r>
              <a:rPr lang="fr-FR" dirty="0"/>
              <a:t>cd bin/aarch64/linux/release/</a:t>
            </a:r>
          </a:p>
          <a:p>
            <a:r>
              <a:rPr lang="fr-FR" dirty="0"/>
              <a:t>SFM Point Cloud</a:t>
            </a:r>
          </a:p>
          <a:p>
            <a:pPr marL="457200" lvl="1" indent="0">
              <a:buNone/>
            </a:pPr>
            <a:r>
              <a:rPr lang="fr-FR" dirty="0"/>
              <a:t>./</a:t>
            </a:r>
            <a:r>
              <a:rPr lang="fr-FR" dirty="0" err="1"/>
              <a:t>nvx_sample_sfm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extérieur, route, ciel, bâtiment&#10;&#10;Description générée automatiquement">
            <a:extLst>
              <a:ext uri="{FF2B5EF4-FFF2-40B4-BE49-F238E27FC236}">
                <a16:creationId xmlns:a16="http://schemas.microsoft.com/office/drawing/2014/main" id="{303FCEFE-89E0-4E34-8330-A8DCE1D45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368" y="1690688"/>
            <a:ext cx="4367432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91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4CB40-21F0-4B69-B665-C652760F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Graphics Demos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9FF178-9A80-423F-932A-D41C80021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6137" cy="4351338"/>
          </a:xfrm>
        </p:spPr>
        <p:txBody>
          <a:bodyPr/>
          <a:lstStyle/>
          <a:p>
            <a:r>
              <a:rPr lang="fr-FR" dirty="0"/>
              <a:t>Emplacement</a:t>
            </a:r>
          </a:p>
          <a:p>
            <a:pPr marL="457200" lvl="1" indent="0">
              <a:buNone/>
            </a:pPr>
            <a:r>
              <a:rPr lang="fr-FR" dirty="0"/>
              <a:t>cd /</a:t>
            </a:r>
            <a:r>
              <a:rPr lang="fr-FR" dirty="0" err="1"/>
              <a:t>usr</a:t>
            </a:r>
            <a:r>
              <a:rPr lang="fr-FR" dirty="0"/>
              <a:t>/src/</a:t>
            </a:r>
            <a:r>
              <a:rPr lang="fr-FR" dirty="0" err="1"/>
              <a:t>nvidia</a:t>
            </a:r>
            <a:r>
              <a:rPr lang="fr-FR" dirty="0"/>
              <a:t>/</a:t>
            </a:r>
            <a:r>
              <a:rPr lang="fr-FR" dirty="0" err="1"/>
              <a:t>graphics_demos</a:t>
            </a: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La compilation est relativement complexe car elle dépend de nombreux facteurs</a:t>
            </a:r>
          </a:p>
          <a:p>
            <a:r>
              <a:rPr lang="fr-FR" dirty="0"/>
              <a:t>Tester directement les démos </a:t>
            </a:r>
            <a:r>
              <a:rPr lang="fr-FR" dirty="0" err="1"/>
              <a:t>précompliées</a:t>
            </a:r>
            <a:endParaRPr lang="fr-FR" dirty="0"/>
          </a:p>
          <a:p>
            <a:pPr marL="457200" lvl="1" indent="0">
              <a:buNone/>
            </a:pPr>
            <a:r>
              <a:rPr lang="fr-FR" dirty="0"/>
              <a:t>cd </a:t>
            </a:r>
            <a:r>
              <a:rPr lang="fr-FR" dirty="0" err="1"/>
              <a:t>prebuilts</a:t>
            </a:r>
            <a:r>
              <a:rPr lang="fr-FR" dirty="0"/>
              <a:t>/bin/x11</a:t>
            </a:r>
          </a:p>
          <a:p>
            <a:pPr marL="457200" lvl="1" indent="0">
              <a:buNone/>
            </a:pPr>
            <a:r>
              <a:rPr lang="fr-FR" dirty="0"/>
              <a:t>./</a:t>
            </a:r>
            <a:r>
              <a:rPr lang="fr-FR" dirty="0" err="1"/>
              <a:t>bubble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intérieur, plancher, bâtiment&#10;&#10;Description générée automatiquement">
            <a:extLst>
              <a:ext uri="{FF2B5EF4-FFF2-40B4-BE49-F238E27FC236}">
                <a16:creationId xmlns:a16="http://schemas.microsoft.com/office/drawing/2014/main" id="{BE79FCAE-120E-41DB-82E0-F495574B8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046" y="2143327"/>
            <a:ext cx="4978754" cy="316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00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A44B3F-B762-4C89-819D-69D8D492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735" y="640081"/>
            <a:ext cx="4806184" cy="363737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NVIDIA Jetson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3C1DC4-CDF4-4021-86E2-ABFC94966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5735" y="4415883"/>
            <a:ext cx="4806184" cy="180203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Image 4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D10B5E62-4199-4E21-9E86-7B2E10CAF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1" r="24504" b="-1"/>
          <a:stretch/>
        </p:blipFill>
        <p:spPr>
          <a:xfrm>
            <a:off x="20" y="10"/>
            <a:ext cx="610563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934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4CB40-21F0-4B69-B665-C652760F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</a:t>
            </a:r>
            <a:r>
              <a:rPr lang="fr-FR" dirty="0" err="1"/>
              <a:t>Multimedia</a:t>
            </a:r>
            <a:r>
              <a:rPr lang="fr-FR" dirty="0"/>
              <a:t> API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9FF178-9A80-423F-932A-D41C80021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6762"/>
            <a:ext cx="5386137" cy="2784475"/>
          </a:xfrm>
        </p:spPr>
        <p:txBody>
          <a:bodyPr>
            <a:normAutofit/>
          </a:bodyPr>
          <a:lstStyle/>
          <a:p>
            <a:r>
              <a:rPr lang="fr-FR" sz="2400" dirty="0"/>
              <a:t>Emplacement</a:t>
            </a:r>
          </a:p>
          <a:p>
            <a:pPr marL="457200" lvl="1" indent="0">
              <a:buNone/>
            </a:pPr>
            <a:r>
              <a:rPr lang="fr-FR" sz="2000" dirty="0"/>
              <a:t>cd /</a:t>
            </a:r>
            <a:r>
              <a:rPr lang="fr-FR" sz="2000" dirty="0" err="1"/>
              <a:t>usr</a:t>
            </a:r>
            <a:r>
              <a:rPr lang="fr-FR" sz="2000" dirty="0"/>
              <a:t>/src/</a:t>
            </a:r>
            <a:r>
              <a:rPr lang="fr-FR" sz="2000" dirty="0" err="1"/>
              <a:t>nvidia</a:t>
            </a:r>
            <a:r>
              <a:rPr lang="fr-FR" sz="2000" dirty="0"/>
              <a:t>/</a:t>
            </a:r>
            <a:r>
              <a:rPr lang="fr-FR" sz="2000" dirty="0" err="1"/>
              <a:t>tegra_multimedia_api</a:t>
            </a:r>
            <a:r>
              <a:rPr lang="fr-FR" sz="2000" dirty="0"/>
              <a:t>/</a:t>
            </a:r>
          </a:p>
          <a:p>
            <a:r>
              <a:rPr lang="fr-FR" sz="2400" dirty="0"/>
              <a:t>Compiler</a:t>
            </a:r>
          </a:p>
          <a:p>
            <a:pPr marL="457200" lvl="1" indent="0">
              <a:buNone/>
            </a:pPr>
            <a:r>
              <a:rPr lang="fr-FR" sz="2000" dirty="0" err="1"/>
              <a:t>sudo</a:t>
            </a:r>
            <a:r>
              <a:rPr lang="fr-FR" sz="2000" dirty="0"/>
              <a:t> make</a:t>
            </a:r>
          </a:p>
          <a:p>
            <a:r>
              <a:rPr lang="fr-FR" sz="2400" dirty="0"/>
              <a:t>Exécuter</a:t>
            </a:r>
          </a:p>
          <a:p>
            <a:pPr marL="457200" lvl="1" indent="0">
              <a:buNone/>
            </a:pPr>
            <a:r>
              <a:rPr lang="fr-FR" sz="2000" dirty="0"/>
              <a:t>cd </a:t>
            </a:r>
            <a:r>
              <a:rPr lang="fr-FR" sz="2000" dirty="0" err="1"/>
              <a:t>samples</a:t>
            </a:r>
            <a:r>
              <a:rPr lang="fr-FR" sz="2000" dirty="0"/>
              <a:t>/00_video_decode</a:t>
            </a:r>
          </a:p>
          <a:p>
            <a:pPr marL="457200" lvl="1" indent="0">
              <a:buNone/>
            </a:pPr>
            <a:r>
              <a:rPr lang="fr-FR" sz="2000" dirty="0"/>
              <a:t>./</a:t>
            </a:r>
            <a:r>
              <a:rPr lang="fr-FR" sz="2000" dirty="0" err="1"/>
              <a:t>video_decode</a:t>
            </a:r>
            <a:r>
              <a:rPr lang="fr-FR" sz="2000" dirty="0"/>
              <a:t> MPEG4 myFile.mp4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70BCE40-5B66-486A-9A77-7313D3A4F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63" y="1744462"/>
            <a:ext cx="5386137" cy="336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64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4CB40-21F0-4B69-B665-C652760F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</a:t>
            </a:r>
            <a:r>
              <a:rPr lang="fr-FR" dirty="0" err="1"/>
              <a:t>OpenCV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9FF178-9A80-423F-932A-D41C80021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6137" cy="4351338"/>
          </a:xfrm>
        </p:spPr>
        <p:txBody>
          <a:bodyPr/>
          <a:lstStyle/>
          <a:p>
            <a:r>
              <a:rPr lang="fr-FR" dirty="0"/>
              <a:t>Copier les fichiers exemples</a:t>
            </a:r>
          </a:p>
          <a:p>
            <a:pPr marL="457200" lvl="1" indent="0">
              <a:buNone/>
            </a:pPr>
            <a:r>
              <a:rPr lang="fr-FR" dirty="0"/>
              <a:t>cd /</a:t>
            </a:r>
            <a:r>
              <a:rPr lang="fr-FR" dirty="0" err="1"/>
              <a:t>usr</a:t>
            </a:r>
            <a:r>
              <a:rPr lang="fr-FR" dirty="0"/>
              <a:t>/</a:t>
            </a:r>
            <a:r>
              <a:rPr lang="fr-FR" dirty="0" err="1"/>
              <a:t>share</a:t>
            </a:r>
            <a:r>
              <a:rPr lang="fr-FR" dirty="0"/>
              <a:t>/</a:t>
            </a:r>
            <a:r>
              <a:rPr lang="fr-FR" dirty="0" err="1"/>
              <a:t>visionworkssfm</a:t>
            </a:r>
            <a:r>
              <a:rPr lang="fr-FR" dirty="0"/>
              <a:t>-sources</a:t>
            </a:r>
          </a:p>
          <a:p>
            <a:pPr marL="457200" lvl="1" indent="0">
              <a:buNone/>
            </a:pPr>
            <a:r>
              <a:rPr lang="fr-FR" dirty="0"/>
              <a:t>./install-samples.sh ~</a:t>
            </a:r>
          </a:p>
          <a:p>
            <a:pPr marL="457200" lvl="1" indent="0">
              <a:buNone/>
            </a:pPr>
            <a:r>
              <a:rPr lang="fr-FR" dirty="0"/>
              <a:t>cd ~/VisionWorks-SFM-0.90-Samples/</a:t>
            </a:r>
          </a:p>
          <a:p>
            <a:pPr marL="457200" lvl="1" indent="0">
              <a:buNone/>
            </a:pPr>
            <a:r>
              <a:rPr lang="fr-FR" dirty="0"/>
              <a:t>make –j2</a:t>
            </a:r>
          </a:p>
          <a:p>
            <a:pPr marL="457200" lvl="1" indent="0">
              <a:buNone/>
            </a:pPr>
            <a:r>
              <a:rPr lang="fr-FR" dirty="0"/>
              <a:t>cd bin/aarch64/linux/release/</a:t>
            </a:r>
          </a:p>
          <a:p>
            <a:r>
              <a:rPr lang="fr-FR" dirty="0"/>
              <a:t>SFM Point Cloud</a:t>
            </a:r>
          </a:p>
          <a:p>
            <a:pPr marL="457200" lvl="1" indent="0">
              <a:buNone/>
            </a:pPr>
            <a:r>
              <a:rPr lang="fr-FR" dirty="0"/>
              <a:t>./</a:t>
            </a:r>
            <a:r>
              <a:rPr lang="fr-FR" dirty="0" err="1"/>
              <a:t>nvx_sample_sfm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extérieur, route, ciel, bâtiment&#10;&#10;Description générée automatiquement">
            <a:extLst>
              <a:ext uri="{FF2B5EF4-FFF2-40B4-BE49-F238E27FC236}">
                <a16:creationId xmlns:a16="http://schemas.microsoft.com/office/drawing/2014/main" id="{067ED3FC-2C70-4B5E-BA71-F3ABAC36C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5" y="1541885"/>
            <a:ext cx="5057775" cy="519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85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4CB40-21F0-4B69-B665-C652760F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</a:t>
            </a:r>
            <a:r>
              <a:rPr lang="fr-FR" dirty="0" err="1"/>
              <a:t>cuDNN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9FF178-9A80-423F-932A-D41C800219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Copier les fichiers exemples</a:t>
            </a:r>
          </a:p>
          <a:p>
            <a:pPr marL="457200" lvl="1" indent="0">
              <a:buNone/>
            </a:pPr>
            <a:r>
              <a:rPr lang="pt-BR" dirty="0"/>
              <a:t>cp -r /usr/src/cudnn_samples_v7/ ~</a:t>
            </a:r>
          </a:p>
          <a:p>
            <a:pPr marL="457200" lvl="1" indent="0">
              <a:buNone/>
            </a:pPr>
            <a:r>
              <a:rPr lang="pt-BR" dirty="0"/>
              <a:t>cd ~/ cudnn_samples_v7/</a:t>
            </a:r>
          </a:p>
          <a:p>
            <a:pPr marL="457200" lvl="1" indent="0">
              <a:buNone/>
            </a:pPr>
            <a:endParaRPr lang="pt-BR" dirty="0"/>
          </a:p>
          <a:p>
            <a:r>
              <a:rPr lang="fr-FR" dirty="0"/>
              <a:t>Test </a:t>
            </a:r>
            <a:r>
              <a:rPr lang="fr-FR" dirty="0" err="1"/>
              <a:t>mnistCUDNN</a:t>
            </a:r>
            <a:endParaRPr lang="fr-FR" dirty="0"/>
          </a:p>
          <a:p>
            <a:pPr marL="457200" lvl="1" indent="0">
              <a:buNone/>
            </a:pPr>
            <a:r>
              <a:rPr lang="fr-FR" dirty="0"/>
              <a:t>cd </a:t>
            </a:r>
            <a:r>
              <a:rPr lang="fr-FR" dirty="0" err="1"/>
              <a:t>mnistCUDNN</a:t>
            </a:r>
            <a:endParaRPr lang="fr-FR" dirty="0"/>
          </a:p>
          <a:p>
            <a:pPr marL="457200" lvl="1" indent="0">
              <a:buNone/>
            </a:pPr>
            <a:r>
              <a:rPr lang="pt-BR" dirty="0"/>
              <a:t>make clean &amp;&amp; make –j2 </a:t>
            </a:r>
            <a:endParaRPr lang="fr-FR" dirty="0"/>
          </a:p>
          <a:p>
            <a:pPr marL="457200" lvl="1" indent="0">
              <a:buNone/>
            </a:pPr>
            <a:r>
              <a:rPr lang="fr-FR" dirty="0"/>
              <a:t>./</a:t>
            </a:r>
            <a:r>
              <a:rPr lang="fr-FR" dirty="0" err="1"/>
              <a:t>mnistCUDNN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59F3541-DB52-4842-BCE4-AA77CD6472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sz="2400" dirty="0" err="1"/>
              <a:t>conv_sample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cd ~/ cudnn_samples_v7/</a:t>
            </a:r>
            <a:r>
              <a:rPr lang="fr-FR" sz="2400" dirty="0" err="1"/>
              <a:t>conv_sample</a:t>
            </a: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Pour raison inconnue, permission refusée</a:t>
            </a:r>
          </a:p>
          <a:p>
            <a:pPr marL="0" indent="0">
              <a:buNone/>
            </a:pPr>
            <a:r>
              <a:rPr lang="fr-FR" sz="2400" dirty="0"/>
              <a:t>chmod </a:t>
            </a:r>
            <a:r>
              <a:rPr lang="fr-FR" sz="2400" dirty="0" err="1"/>
              <a:t>u+x</a:t>
            </a:r>
            <a:r>
              <a:rPr lang="fr-FR" sz="2400" dirty="0"/>
              <a:t> run_conv_sample.sh</a:t>
            </a:r>
          </a:p>
          <a:p>
            <a:pPr marL="0" indent="0">
              <a:buNone/>
            </a:pPr>
            <a:r>
              <a:rPr lang="fr-FR" sz="2400" dirty="0"/>
              <a:t>./ run_conv_sample.sh</a:t>
            </a:r>
          </a:p>
        </p:txBody>
      </p:sp>
    </p:spTree>
    <p:extLst>
      <p:ext uri="{BB962C8B-B14F-4D97-AF65-F5344CB8AC3E}">
        <p14:creationId xmlns:p14="http://schemas.microsoft.com/office/powerpoint/2010/main" val="1557531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4CB40-21F0-4B69-B665-C652760F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</a:t>
            </a:r>
            <a:r>
              <a:rPr lang="fr-FR" dirty="0" err="1"/>
              <a:t>TensorRT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9FF178-9A80-423F-932A-D41C80021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6137" cy="4351338"/>
          </a:xfrm>
        </p:spPr>
        <p:txBody>
          <a:bodyPr/>
          <a:lstStyle/>
          <a:p>
            <a:r>
              <a:rPr lang="fr-FR" dirty="0"/>
              <a:t>Copier les fichiers exemples</a:t>
            </a:r>
          </a:p>
          <a:p>
            <a:pPr marL="457200" lvl="1" indent="0">
              <a:buNone/>
            </a:pPr>
            <a:r>
              <a:rPr lang="fr-FR" dirty="0" err="1"/>
              <a:t>cp</a:t>
            </a:r>
            <a:r>
              <a:rPr lang="fr-FR" dirty="0"/>
              <a:t> -r /</a:t>
            </a:r>
            <a:r>
              <a:rPr lang="fr-FR" dirty="0" err="1"/>
              <a:t>usr</a:t>
            </a:r>
            <a:r>
              <a:rPr lang="fr-FR" dirty="0"/>
              <a:t>/src/</a:t>
            </a:r>
            <a:r>
              <a:rPr lang="fr-FR" dirty="0" err="1"/>
              <a:t>tensorrt</a:t>
            </a:r>
            <a:r>
              <a:rPr lang="fr-FR" dirty="0"/>
              <a:t>/ ~</a:t>
            </a:r>
          </a:p>
          <a:p>
            <a:pPr marL="457200" lvl="1" indent="0">
              <a:buNone/>
            </a:pPr>
            <a:r>
              <a:rPr lang="fr-FR" dirty="0"/>
              <a:t>cd ~/</a:t>
            </a:r>
            <a:r>
              <a:rPr lang="fr-FR" dirty="0" err="1"/>
              <a:t>tensorrt</a:t>
            </a:r>
            <a:r>
              <a:rPr lang="fr-FR" dirty="0"/>
              <a:t>/</a:t>
            </a:r>
            <a:r>
              <a:rPr lang="fr-FR" dirty="0" err="1"/>
              <a:t>samples</a:t>
            </a:r>
            <a:endParaRPr lang="fr-FR" dirty="0"/>
          </a:p>
          <a:p>
            <a:pPr marL="457200" lvl="1" indent="0">
              <a:buNone/>
            </a:pPr>
            <a:r>
              <a:rPr lang="fr-FR" dirty="0"/>
              <a:t>make –j2</a:t>
            </a:r>
          </a:p>
          <a:p>
            <a:pPr marL="457200" lvl="1" indent="0">
              <a:buNone/>
            </a:pPr>
            <a:r>
              <a:rPr lang="fr-FR" dirty="0"/>
              <a:t>cd ~/ </a:t>
            </a:r>
            <a:r>
              <a:rPr lang="fr-FR" dirty="0" err="1"/>
              <a:t>tensorrt</a:t>
            </a:r>
            <a:r>
              <a:rPr lang="fr-FR" dirty="0"/>
              <a:t>/bin</a:t>
            </a:r>
          </a:p>
          <a:p>
            <a:r>
              <a:rPr lang="fr-FR" dirty="0"/>
              <a:t>Exemples</a:t>
            </a:r>
          </a:p>
          <a:p>
            <a:pPr marL="457200" lvl="1" indent="0">
              <a:buNone/>
            </a:pPr>
            <a:r>
              <a:rPr lang="fr-FR" dirty="0"/>
              <a:t>./</a:t>
            </a:r>
            <a:r>
              <a:rPr lang="fr-FR" dirty="0" err="1"/>
              <a:t>sample_googlenet</a:t>
            </a:r>
            <a:endParaRPr lang="fr-FR" dirty="0"/>
          </a:p>
          <a:p>
            <a:pPr marL="457200" lvl="1" indent="0">
              <a:buNone/>
            </a:pPr>
            <a:r>
              <a:rPr lang="fr-FR" dirty="0"/>
              <a:t>./</a:t>
            </a:r>
            <a:r>
              <a:rPr lang="fr-FR" dirty="0" err="1"/>
              <a:t>sample_onnx_mnist</a:t>
            </a: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8735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22BCC6-14E4-4D22-9ADC-69212EF46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Hello World AI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14CD97-7E40-4000-BB7C-D67538E06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74735" y="4571999"/>
            <a:ext cx="3377184" cy="164592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5" name="Image 4" descr="Une image contenant moniteur, écran, intérieur, ordinateur&#10;&#10;Description générée automatiquement">
            <a:extLst>
              <a:ext uri="{FF2B5EF4-FFF2-40B4-BE49-F238E27FC236}">
                <a16:creationId xmlns:a16="http://schemas.microsoft.com/office/drawing/2014/main" id="{A5917303-E47C-4FB0-B713-126887103F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6" r="25315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96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78F27C-0A39-410E-81D8-356E34DA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Hello world AI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A301FB-E0BE-4173-9175-19B365BC63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Clone </a:t>
            </a:r>
            <a:r>
              <a:rPr lang="en-US" dirty="0" err="1"/>
              <a:t>dépôt</a:t>
            </a:r>
            <a:r>
              <a:rPr lang="en-US" dirty="0"/>
              <a:t> </a:t>
            </a:r>
            <a:r>
              <a:rPr lang="en-US" dirty="0" err="1"/>
              <a:t>jetson</a:t>
            </a:r>
            <a:r>
              <a:rPr lang="en-US" dirty="0"/>
              <a:t>-inference</a:t>
            </a:r>
          </a:p>
          <a:p>
            <a:pPr marL="457200" lvl="1" indent="0">
              <a:buNone/>
            </a:pPr>
            <a:r>
              <a:rPr lang="en-US" dirty="0" err="1"/>
              <a:t>sudo</a:t>
            </a:r>
            <a:r>
              <a:rPr lang="en-US" dirty="0"/>
              <a:t> apt install git </a:t>
            </a:r>
            <a:r>
              <a:rPr lang="en-US" dirty="0" err="1"/>
              <a:t>cmake</a:t>
            </a:r>
            <a:endParaRPr lang="en-US" dirty="0"/>
          </a:p>
          <a:p>
            <a:pPr marL="457200" lvl="1" indent="0">
              <a:buNone/>
            </a:pPr>
            <a:r>
              <a:rPr lang="fr-FR" dirty="0" err="1"/>
              <a:t>git</a:t>
            </a:r>
            <a:r>
              <a:rPr lang="fr-FR" dirty="0"/>
              <a:t> clone </a:t>
            </a:r>
            <a:r>
              <a:rPr lang="fr-FR" dirty="0">
                <a:hlinkClick r:id="rId3"/>
              </a:rPr>
              <a:t>https://github.com/dusty-nv/jetson-inference</a:t>
            </a:r>
            <a:endParaRPr lang="fr-FR" dirty="0"/>
          </a:p>
          <a:p>
            <a:pPr marL="457200" lvl="1" indent="0">
              <a:buNone/>
            </a:pPr>
            <a:r>
              <a:rPr lang="fr-FR" dirty="0"/>
              <a:t>cd </a:t>
            </a:r>
            <a:r>
              <a:rPr lang="fr-FR" dirty="0" err="1"/>
              <a:t>jetson-inference</a:t>
            </a:r>
            <a:endParaRPr lang="fr-FR" dirty="0"/>
          </a:p>
          <a:p>
            <a:pPr marL="457200" lvl="1" indent="0">
              <a:buNone/>
            </a:pPr>
            <a:r>
              <a:rPr lang="fr-FR" dirty="0" err="1"/>
              <a:t>git</a:t>
            </a:r>
            <a:r>
              <a:rPr lang="fr-FR" dirty="0"/>
              <a:t> </a:t>
            </a:r>
            <a:r>
              <a:rPr lang="fr-FR" dirty="0" err="1"/>
              <a:t>submodule</a:t>
            </a:r>
            <a:r>
              <a:rPr lang="fr-FR" dirty="0"/>
              <a:t> update –init</a:t>
            </a:r>
          </a:p>
          <a:p>
            <a:r>
              <a:rPr lang="fr-FR" dirty="0"/>
              <a:t>Installe les dépendances</a:t>
            </a:r>
          </a:p>
          <a:p>
            <a:pPr marL="457200" lvl="1" indent="0">
              <a:buNone/>
            </a:pPr>
            <a:r>
              <a:rPr lang="fr-FR" dirty="0" err="1"/>
              <a:t>mkdir</a:t>
            </a:r>
            <a:r>
              <a:rPr lang="fr-FR" dirty="0"/>
              <a:t> </a:t>
            </a:r>
            <a:r>
              <a:rPr lang="fr-FR" dirty="0" err="1"/>
              <a:t>build</a:t>
            </a:r>
            <a:endParaRPr lang="fr-FR" dirty="0"/>
          </a:p>
          <a:p>
            <a:pPr marL="457200" lvl="1" indent="0">
              <a:buNone/>
            </a:pPr>
            <a:r>
              <a:rPr lang="fr-FR" dirty="0"/>
              <a:t>cd </a:t>
            </a:r>
            <a:r>
              <a:rPr lang="fr-FR" dirty="0" err="1"/>
              <a:t>build</a:t>
            </a:r>
            <a:endParaRPr lang="fr-FR" dirty="0"/>
          </a:p>
          <a:p>
            <a:pPr marL="457200" lvl="1" indent="0">
              <a:buNone/>
            </a:pPr>
            <a:r>
              <a:rPr lang="fr-FR" dirty="0" err="1"/>
              <a:t>cmake</a:t>
            </a:r>
            <a:r>
              <a:rPr lang="fr-FR" dirty="0"/>
              <a:t> ../	‘lance le script CMakePrebuild.sh</a:t>
            </a:r>
          </a:p>
          <a:p>
            <a:r>
              <a:rPr lang="fr-FR" dirty="0"/>
              <a:t>Compilation</a:t>
            </a:r>
          </a:p>
          <a:p>
            <a:pPr marL="457200" lvl="1" indent="0">
              <a:buNone/>
            </a:pPr>
            <a:r>
              <a:rPr lang="fr-FR" sz="1300" dirty="0"/>
              <a:t>!! Être sûr de bien être dans </a:t>
            </a:r>
            <a:r>
              <a:rPr lang="fr-FR" sz="1300" dirty="0" err="1"/>
              <a:t>jetson-inference</a:t>
            </a:r>
            <a:r>
              <a:rPr lang="fr-FR" sz="1300" dirty="0"/>
              <a:t>/</a:t>
            </a:r>
            <a:r>
              <a:rPr lang="fr-FR" sz="1300" dirty="0" err="1"/>
              <a:t>build</a:t>
            </a:r>
            <a:endParaRPr lang="fr-FR" sz="1300" dirty="0"/>
          </a:p>
          <a:p>
            <a:pPr marL="457200" lvl="1" indent="0">
              <a:buNone/>
            </a:pPr>
            <a:r>
              <a:rPr lang="fr-FR" dirty="0"/>
              <a:t>make</a:t>
            </a:r>
          </a:p>
          <a:p>
            <a:pPr marL="457200" lvl="1" indent="0">
              <a:buNone/>
            </a:pPr>
            <a:r>
              <a:rPr lang="fr-FR" dirty="0" err="1"/>
              <a:t>sudo</a:t>
            </a:r>
            <a:r>
              <a:rPr lang="fr-FR" dirty="0"/>
              <a:t> make </a:t>
            </a:r>
            <a:r>
              <a:rPr lang="fr-FR" dirty="0" err="1"/>
              <a:t>install</a:t>
            </a:r>
            <a:endParaRPr lang="fr-FR" dirty="0"/>
          </a:p>
          <a:p>
            <a:r>
              <a:rPr lang="fr-FR" dirty="0"/>
              <a:t>Exécution</a:t>
            </a:r>
          </a:p>
          <a:p>
            <a:pPr marL="457200" lvl="1" indent="0">
              <a:buNone/>
            </a:pPr>
            <a:r>
              <a:rPr lang="fr-FR" dirty="0"/>
              <a:t>cd ~/</a:t>
            </a:r>
            <a:r>
              <a:rPr lang="fr-FR" dirty="0" err="1"/>
              <a:t>jetson-inference</a:t>
            </a:r>
            <a:r>
              <a:rPr lang="fr-FR" dirty="0"/>
              <a:t>/</a:t>
            </a:r>
            <a:r>
              <a:rPr lang="fr-FR" dirty="0" err="1"/>
              <a:t>build</a:t>
            </a:r>
            <a:r>
              <a:rPr lang="fr-FR" dirty="0"/>
              <a:t>/aarch64/bin</a:t>
            </a:r>
          </a:p>
          <a:p>
            <a:pPr marL="457200" lvl="1" indent="0">
              <a:buNone/>
            </a:pPr>
            <a:r>
              <a:rPr lang="fr-FR" dirty="0"/>
              <a:t>./</a:t>
            </a:r>
            <a:r>
              <a:rPr lang="fr-FR" dirty="0" err="1"/>
              <a:t>imagenet</a:t>
            </a:r>
            <a:r>
              <a:rPr lang="fr-FR" dirty="0"/>
              <a:t>-camera </a:t>
            </a:r>
            <a:r>
              <a:rPr lang="fr-FR" dirty="0" err="1"/>
              <a:t>googlenet</a:t>
            </a:r>
            <a:endParaRPr lang="fr-FR" dirty="0"/>
          </a:p>
          <a:p>
            <a:pPr marL="914400" lvl="2" indent="0">
              <a:buNone/>
            </a:pP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30FC6B6-ABA9-419E-B515-5518EE13E5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sz="2400" dirty="0"/>
              <a:t>Si vous utilisez une caméra USB:</a:t>
            </a:r>
          </a:p>
          <a:p>
            <a:pPr marL="457200" lvl="1" indent="0">
              <a:buNone/>
            </a:pPr>
            <a:r>
              <a:rPr lang="fr-FR" sz="2000" dirty="0" err="1"/>
              <a:t>sudo</a:t>
            </a:r>
            <a:r>
              <a:rPr lang="fr-FR" sz="2000" dirty="0"/>
              <a:t> </a:t>
            </a:r>
            <a:r>
              <a:rPr lang="fr-FR" sz="2000" dirty="0" err="1"/>
              <a:t>apt</a:t>
            </a:r>
            <a:r>
              <a:rPr lang="fr-FR" sz="2000" dirty="0"/>
              <a:t> </a:t>
            </a:r>
            <a:r>
              <a:rPr lang="fr-FR" sz="2000" dirty="0" err="1"/>
              <a:t>install</a:t>
            </a:r>
            <a:r>
              <a:rPr lang="fr-FR" sz="2000" dirty="0"/>
              <a:t> v4l-utils</a:t>
            </a:r>
          </a:p>
          <a:p>
            <a:pPr marL="457200" lvl="1" indent="0">
              <a:buNone/>
            </a:pPr>
            <a:r>
              <a:rPr lang="fr-FR" sz="2000" dirty="0"/>
              <a:t>v4l2-ctl --</a:t>
            </a:r>
            <a:r>
              <a:rPr lang="fr-FR" sz="2000" dirty="0" err="1"/>
              <a:t>list-devices</a:t>
            </a:r>
            <a:endParaRPr lang="fr-FR" sz="2000" dirty="0"/>
          </a:p>
          <a:p>
            <a:pPr marL="457200" lvl="1" indent="0">
              <a:buNone/>
            </a:pPr>
            <a:endParaRPr lang="fr-FR" sz="2000" dirty="0"/>
          </a:p>
          <a:p>
            <a:pPr marL="457200" lvl="1" indent="0">
              <a:buNone/>
            </a:pPr>
            <a:r>
              <a:rPr lang="fr-FR" sz="1400" dirty="0"/>
              <a:t>UVC Camera (046d:0825) (usb-70090000.xusb-2.3):</a:t>
            </a:r>
          </a:p>
          <a:p>
            <a:pPr marL="457200" lvl="1" indent="0">
              <a:buNone/>
            </a:pPr>
            <a:r>
              <a:rPr lang="fr-FR" sz="1400" dirty="0"/>
              <a:t>/dev/video</a:t>
            </a:r>
            <a:r>
              <a:rPr lang="fr-FR" sz="1400" dirty="0">
                <a:highlight>
                  <a:srgbClr val="FFFF00"/>
                </a:highlight>
              </a:rPr>
              <a:t>0</a:t>
            </a:r>
          </a:p>
          <a:p>
            <a:pPr marL="457200" lvl="1" indent="0">
              <a:buNone/>
            </a:pPr>
            <a:endParaRPr lang="fr-FR" sz="1800" dirty="0"/>
          </a:p>
          <a:p>
            <a:pPr marL="457200" lvl="1" indent="0">
              <a:buNone/>
            </a:pPr>
            <a:r>
              <a:rPr lang="fr-FR" sz="1800" dirty="0"/>
              <a:t>-&gt; Le numéro à retenir suit /dev/video, ici: </a:t>
            </a:r>
            <a:r>
              <a:rPr lang="fr-FR" sz="1800" dirty="0">
                <a:highlight>
                  <a:srgbClr val="FFFF00"/>
                </a:highlight>
              </a:rPr>
              <a:t>0</a:t>
            </a:r>
          </a:p>
          <a:p>
            <a:pPr marL="457200" lvl="1" indent="0">
              <a:buNone/>
            </a:pPr>
            <a:endParaRPr lang="fr-FR" sz="1800" dirty="0"/>
          </a:p>
          <a:p>
            <a:pPr marL="457200" lvl="1" indent="0">
              <a:buNone/>
            </a:pPr>
            <a:r>
              <a:rPr lang="fr-FR" sz="1600" dirty="0"/>
              <a:t>Remplacer le numéro derrière DEFAULT_CAMERA dans</a:t>
            </a:r>
          </a:p>
          <a:p>
            <a:pPr marL="457200" lvl="1" indent="0">
              <a:buNone/>
            </a:pPr>
            <a:r>
              <a:rPr lang="fr-FR" sz="1600" b="1" dirty="0" err="1"/>
              <a:t>jetson-inference</a:t>
            </a:r>
            <a:r>
              <a:rPr lang="fr-FR" sz="1600" b="1" dirty="0"/>
              <a:t>/</a:t>
            </a:r>
            <a:r>
              <a:rPr lang="fr-FR" sz="1600" b="1" dirty="0" err="1"/>
              <a:t>imagenet</a:t>
            </a:r>
            <a:r>
              <a:rPr lang="fr-FR" sz="1600" b="1" dirty="0"/>
              <a:t>-camera/imagenet-camera.cpp</a:t>
            </a:r>
          </a:p>
          <a:p>
            <a:pPr marL="457200" lvl="1" indent="0">
              <a:buNone/>
            </a:pPr>
            <a:r>
              <a:rPr lang="fr-FR" sz="1600" dirty="0"/>
              <a:t>par le numéro de l’étape précédente</a:t>
            </a:r>
          </a:p>
          <a:p>
            <a:pPr marL="457200" lvl="1" indent="0">
              <a:buNone/>
            </a:pPr>
            <a:endParaRPr lang="fr-FR" sz="1600" dirty="0"/>
          </a:p>
          <a:p>
            <a:pPr marL="457200" lvl="1" indent="0">
              <a:buNone/>
            </a:pPr>
            <a:r>
              <a:rPr lang="fr-FR" sz="1600"/>
              <a:t>Compiler</a:t>
            </a:r>
            <a:endParaRPr lang="fr-FR" sz="1600" dirty="0"/>
          </a:p>
          <a:p>
            <a:pPr marL="457200" lvl="1" indent="0">
              <a:buNone/>
            </a:pPr>
            <a:r>
              <a:rPr lang="fr-FR" sz="2000" dirty="0"/>
              <a:t> </a:t>
            </a:r>
            <a:r>
              <a:rPr lang="fr-FR" sz="1800" dirty="0"/>
              <a:t> </a:t>
            </a:r>
          </a:p>
          <a:p>
            <a:pPr marL="457200" lvl="1" indent="0">
              <a:buNone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79632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B4DC-1893-44E7-AE6D-504C1878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googlenet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DEB3E3-8DB9-40F0-B908-CDEB34A21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googlenet</a:t>
            </a:r>
            <a:r>
              <a:rPr lang="fr-FR" dirty="0"/>
              <a:t> – ou </a:t>
            </a:r>
            <a:r>
              <a:rPr lang="fr-FR" dirty="0" err="1"/>
              <a:t>GoogLeNet</a:t>
            </a:r>
            <a:r>
              <a:rPr lang="fr-FR" dirty="0"/>
              <a:t> – est une architecture de réseau neuronal convolutif conçue spécifiquement pour la reconnaissance d’image.</a:t>
            </a:r>
          </a:p>
          <a:p>
            <a:r>
              <a:rPr lang="fr-FR" dirty="0"/>
              <a:t>Testé dans le cadre du </a:t>
            </a:r>
            <a:r>
              <a:rPr lang="fr-FR" dirty="0" err="1"/>
              <a:t>ImageNet</a:t>
            </a:r>
            <a:r>
              <a:rPr lang="fr-FR" dirty="0"/>
              <a:t> Large </a:t>
            </a:r>
            <a:r>
              <a:rPr lang="fr-FR" dirty="0" err="1"/>
              <a:t>Scale</a:t>
            </a:r>
            <a:r>
              <a:rPr lang="fr-FR" dirty="0"/>
              <a:t> Visual Recognition Challenge (</a:t>
            </a:r>
            <a:r>
              <a:rPr lang="fr-FR" dirty="0">
                <a:hlinkClick r:id="rId2"/>
              </a:rPr>
              <a:t>ILSVRC</a:t>
            </a:r>
            <a:r>
              <a:rPr lang="fr-FR" dirty="0"/>
              <a:t>), remporté en 2014</a:t>
            </a:r>
          </a:p>
          <a:p>
            <a:r>
              <a:rPr lang="fr-FR" dirty="0"/>
              <a:t>Autres architectures:</a:t>
            </a:r>
          </a:p>
          <a:p>
            <a:pPr lvl="1"/>
            <a:r>
              <a:rPr lang="fr-FR" dirty="0" err="1">
                <a:hlinkClick r:id="rId3"/>
              </a:rPr>
              <a:t>AlexaNet</a:t>
            </a:r>
            <a:r>
              <a:rPr lang="fr-FR" dirty="0"/>
              <a:t> (2012)</a:t>
            </a:r>
          </a:p>
          <a:p>
            <a:pPr lvl="1"/>
            <a:r>
              <a:rPr lang="fr-FR" dirty="0" err="1"/>
              <a:t>ResNet</a:t>
            </a:r>
            <a:r>
              <a:rPr lang="fr-FR" dirty="0"/>
              <a:t> (2015) </a:t>
            </a:r>
          </a:p>
        </p:txBody>
      </p:sp>
    </p:spTree>
    <p:extLst>
      <p:ext uri="{BB962C8B-B14F-4D97-AF65-F5344CB8AC3E}">
        <p14:creationId xmlns:p14="http://schemas.microsoft.com/office/powerpoint/2010/main" val="10860145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1B5F63-C349-44E5-8511-9752D729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Jeux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6F1353-30A7-405B-95B7-4875E8CBC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74735" y="4571999"/>
            <a:ext cx="3377184" cy="164592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5" name="Image 4" descr="Une image contenant sport, sport aquatique, photo&#10;&#10;Description générée automatiquement">
            <a:extLst>
              <a:ext uri="{FF2B5EF4-FFF2-40B4-BE49-F238E27FC236}">
                <a16:creationId xmlns:a16="http://schemas.microsoft.com/office/drawing/2014/main" id="{0EB30B61-6C3C-4887-AC60-E85D67CE7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18356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3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F875F4-DF96-40CE-B4C7-AC56FD55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en code source ouvert: </a:t>
            </a:r>
            <a:r>
              <a:rPr lang="fr-FR" dirty="0" err="1"/>
              <a:t>Hurrican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7C6822-999D-4789-99AC-247774148D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sz="1600" dirty="0"/>
              <a:t>Obtenir le code source</a:t>
            </a:r>
          </a:p>
          <a:p>
            <a:pPr marL="0" indent="0">
              <a:buNone/>
            </a:pPr>
            <a:r>
              <a:rPr lang="fr-FR" sz="1600" dirty="0" err="1"/>
              <a:t>sudo</a:t>
            </a:r>
            <a:r>
              <a:rPr lang="fr-FR" sz="1600" dirty="0"/>
              <a:t> </a:t>
            </a:r>
            <a:r>
              <a:rPr lang="fr-FR" sz="1600" dirty="0" err="1"/>
              <a:t>apt</a:t>
            </a:r>
            <a:r>
              <a:rPr lang="fr-FR" sz="1600" dirty="0"/>
              <a:t> </a:t>
            </a:r>
            <a:r>
              <a:rPr lang="fr-FR" sz="1600" dirty="0" err="1"/>
              <a:t>install</a:t>
            </a:r>
            <a:r>
              <a:rPr lang="fr-FR" sz="1600" dirty="0"/>
              <a:t> subversion</a:t>
            </a:r>
          </a:p>
          <a:p>
            <a:pPr marL="0" indent="0">
              <a:buNone/>
            </a:pPr>
            <a:r>
              <a:rPr lang="fr-FR" sz="1600" dirty="0" err="1"/>
              <a:t>svn</a:t>
            </a:r>
            <a:r>
              <a:rPr lang="fr-FR" sz="1600" dirty="0"/>
              <a:t> </a:t>
            </a:r>
            <a:r>
              <a:rPr lang="fr-FR" sz="1600" dirty="0" err="1"/>
              <a:t>checkout</a:t>
            </a:r>
            <a:r>
              <a:rPr lang="fr-FR" sz="1600" dirty="0"/>
              <a:t> svn://svn.code.sf.net/p/hurrican/code/trunk </a:t>
            </a:r>
            <a:r>
              <a:rPr lang="fr-FR" sz="1600" dirty="0" err="1"/>
              <a:t>hurrican</a:t>
            </a:r>
            <a:r>
              <a:rPr lang="fr-FR" sz="1600" dirty="0"/>
              <a:t>-code</a:t>
            </a:r>
          </a:p>
          <a:p>
            <a:pPr marL="0" indent="0">
              <a:buNone/>
            </a:pPr>
            <a:r>
              <a:rPr lang="fr-FR" sz="1600" dirty="0"/>
              <a:t>Éditer: </a:t>
            </a:r>
          </a:p>
          <a:p>
            <a:pPr marL="0" indent="0">
              <a:buNone/>
            </a:pPr>
            <a:r>
              <a:rPr lang="fr-FR" sz="1600" dirty="0" err="1"/>
              <a:t>hurrican</a:t>
            </a:r>
            <a:r>
              <a:rPr lang="fr-FR" sz="1600" dirty="0"/>
              <a:t>-code/</a:t>
            </a:r>
            <a:r>
              <a:rPr lang="fr-FR" sz="1600" dirty="0" err="1"/>
              <a:t>Hurrican</a:t>
            </a:r>
            <a:r>
              <a:rPr lang="fr-FR" sz="1600" dirty="0"/>
              <a:t>/src/</a:t>
            </a:r>
            <a:r>
              <a:rPr lang="fr-FR" sz="1600" dirty="0" err="1"/>
              <a:t>Makefile</a:t>
            </a:r>
            <a:r>
              <a:rPr lang="fr-FR" sz="1600" dirty="0"/>
              <a:t> pour ajouter:</a:t>
            </a:r>
          </a:p>
          <a:p>
            <a:pPr marL="0" indent="0">
              <a:buNone/>
            </a:pPr>
            <a:r>
              <a:rPr lang="fr-FR" sz="1600" dirty="0"/>
              <a:t>-L/</a:t>
            </a:r>
            <a:r>
              <a:rPr lang="fr-FR" sz="1600" dirty="0" err="1"/>
              <a:t>usr</a:t>
            </a:r>
            <a:r>
              <a:rPr lang="fr-FR" sz="1600" dirty="0"/>
              <a:t>/lib/aarch64-linux-gnu/</a:t>
            </a:r>
            <a:r>
              <a:rPr lang="fr-FR" sz="1600" dirty="0" err="1"/>
              <a:t>tegra-egl</a:t>
            </a:r>
            <a:r>
              <a:rPr lang="fr-FR" sz="1600" dirty="0"/>
              <a:t> à la fin de la ligne LDFLAGS</a:t>
            </a:r>
          </a:p>
          <a:p>
            <a:r>
              <a:rPr lang="fr-FR" sz="1600" dirty="0"/>
              <a:t>Packages supplémentaires</a:t>
            </a:r>
          </a:p>
          <a:p>
            <a:pPr marL="457200" lvl="1" indent="0">
              <a:buNone/>
            </a:pPr>
            <a:r>
              <a:rPr lang="fr-FR" sz="1200" dirty="0" err="1"/>
              <a:t>sudo</a:t>
            </a:r>
            <a:r>
              <a:rPr lang="fr-FR" sz="1200" dirty="0"/>
              <a:t> </a:t>
            </a:r>
            <a:r>
              <a:rPr lang="fr-FR" sz="1200" dirty="0" err="1"/>
              <a:t>apt</a:t>
            </a:r>
            <a:r>
              <a:rPr lang="fr-FR" sz="1200" dirty="0"/>
              <a:t> </a:t>
            </a:r>
            <a:r>
              <a:rPr lang="fr-FR" sz="1200" dirty="0" err="1"/>
              <a:t>install</a:t>
            </a:r>
            <a:r>
              <a:rPr lang="fr-FR" sz="1200" dirty="0"/>
              <a:t> </a:t>
            </a:r>
            <a:r>
              <a:rPr lang="fr-FR" sz="1200" dirty="0" err="1"/>
              <a:t>libopenmpt</a:t>
            </a:r>
            <a:r>
              <a:rPr lang="fr-FR" sz="1200" dirty="0"/>
              <a:t>-</a:t>
            </a:r>
            <a:r>
              <a:rPr lang="fr-FR" sz="1200" dirty="0" err="1"/>
              <a:t>modplug</a:t>
            </a:r>
            <a:r>
              <a:rPr lang="fr-FR" sz="1200" dirty="0"/>
              <a:t>-dev</a:t>
            </a:r>
          </a:p>
          <a:p>
            <a:pPr marL="457200" lvl="1" indent="0">
              <a:buNone/>
            </a:pPr>
            <a:r>
              <a:rPr lang="fr-FR" sz="1200" dirty="0" err="1"/>
              <a:t>sudo</a:t>
            </a:r>
            <a:r>
              <a:rPr lang="fr-FR" sz="1200" dirty="0"/>
              <a:t> </a:t>
            </a:r>
            <a:r>
              <a:rPr lang="fr-FR" sz="1200" dirty="0" err="1"/>
              <a:t>apt</a:t>
            </a:r>
            <a:r>
              <a:rPr lang="fr-FR" sz="1200" dirty="0"/>
              <a:t> </a:t>
            </a:r>
            <a:r>
              <a:rPr lang="fr-FR" sz="1200" dirty="0" err="1"/>
              <a:t>install</a:t>
            </a:r>
            <a:r>
              <a:rPr lang="fr-FR" sz="1200" dirty="0"/>
              <a:t> libsdl1.2-dev</a:t>
            </a:r>
          </a:p>
          <a:p>
            <a:pPr marL="457200" lvl="1" indent="0">
              <a:buNone/>
            </a:pPr>
            <a:r>
              <a:rPr lang="fr-FR" sz="1200" dirty="0" err="1"/>
              <a:t>sudo</a:t>
            </a:r>
            <a:r>
              <a:rPr lang="fr-FR" sz="1200" dirty="0"/>
              <a:t> </a:t>
            </a:r>
            <a:r>
              <a:rPr lang="fr-FR" sz="1200" dirty="0" err="1"/>
              <a:t>apt</a:t>
            </a:r>
            <a:r>
              <a:rPr lang="fr-FR" sz="1200" dirty="0"/>
              <a:t> </a:t>
            </a:r>
            <a:r>
              <a:rPr lang="fr-FR" sz="1200" dirty="0" err="1"/>
              <a:t>install</a:t>
            </a:r>
            <a:r>
              <a:rPr lang="fr-FR" sz="1200" dirty="0"/>
              <a:t> libsdl-image1.2-dev</a:t>
            </a:r>
          </a:p>
          <a:p>
            <a:pPr marL="457200" lvl="1" indent="0">
              <a:buNone/>
            </a:pPr>
            <a:r>
              <a:rPr lang="fr-FR" sz="1200" dirty="0" err="1"/>
              <a:t>sudo</a:t>
            </a:r>
            <a:r>
              <a:rPr lang="fr-FR" sz="1200" dirty="0"/>
              <a:t> </a:t>
            </a:r>
            <a:r>
              <a:rPr lang="fr-FR" sz="1200" dirty="0" err="1"/>
              <a:t>apt</a:t>
            </a:r>
            <a:r>
              <a:rPr lang="fr-FR" sz="1200" dirty="0"/>
              <a:t> </a:t>
            </a:r>
            <a:r>
              <a:rPr lang="fr-FR" sz="1200" dirty="0" err="1"/>
              <a:t>install</a:t>
            </a:r>
            <a:r>
              <a:rPr lang="fr-FR" sz="1200" dirty="0"/>
              <a:t> libsdl-mixer1.2-dev</a:t>
            </a:r>
          </a:p>
          <a:p>
            <a:pPr marL="457200" lvl="1" indent="0">
              <a:buNone/>
            </a:pPr>
            <a:r>
              <a:rPr lang="fr-FR" sz="1200" dirty="0" err="1"/>
              <a:t>sudo</a:t>
            </a:r>
            <a:r>
              <a:rPr lang="fr-FR" sz="1200" dirty="0"/>
              <a:t> </a:t>
            </a:r>
            <a:r>
              <a:rPr lang="fr-FR" sz="1200" dirty="0" err="1"/>
              <a:t>apt</a:t>
            </a:r>
            <a:r>
              <a:rPr lang="fr-FR" sz="1200" dirty="0"/>
              <a:t> </a:t>
            </a:r>
            <a:r>
              <a:rPr lang="fr-FR" sz="1200" dirty="0" err="1"/>
              <a:t>install</a:t>
            </a:r>
            <a:r>
              <a:rPr lang="fr-FR" sz="1200" dirty="0"/>
              <a:t> libsdl2-dev</a:t>
            </a:r>
          </a:p>
          <a:p>
            <a:r>
              <a:rPr lang="fr-FR" sz="1600" dirty="0"/>
              <a:t>Compilation</a:t>
            </a:r>
            <a:endParaRPr lang="fr-FR" sz="2000" dirty="0"/>
          </a:p>
          <a:p>
            <a:pPr marL="457200" lvl="1" indent="0">
              <a:buNone/>
            </a:pPr>
            <a:r>
              <a:rPr lang="fr-FR" sz="1200" dirty="0"/>
              <a:t>make TARGET=linux_GL3</a:t>
            </a:r>
          </a:p>
          <a:p>
            <a:r>
              <a:rPr lang="fr-FR" sz="1600" dirty="0"/>
              <a:t>Lancer</a:t>
            </a:r>
          </a:p>
          <a:p>
            <a:pPr marL="457200" lvl="1" indent="0">
              <a:buNone/>
            </a:pPr>
            <a:r>
              <a:rPr lang="fr-FR" sz="1200" dirty="0"/>
              <a:t>cd ~</a:t>
            </a:r>
            <a:r>
              <a:rPr lang="fr-FR" sz="1200" dirty="0" err="1"/>
              <a:t>hurrican</a:t>
            </a:r>
            <a:r>
              <a:rPr lang="fr-FR" sz="1200" dirty="0"/>
              <a:t>-code/</a:t>
            </a:r>
            <a:r>
              <a:rPr lang="fr-FR" sz="1200" dirty="0" err="1"/>
              <a:t>Hurrican</a:t>
            </a:r>
            <a:r>
              <a:rPr lang="fr-FR" sz="1200" dirty="0"/>
              <a:t>/</a:t>
            </a:r>
          </a:p>
          <a:p>
            <a:pPr marL="457200" lvl="1" indent="0">
              <a:buNone/>
            </a:pPr>
            <a:r>
              <a:rPr lang="fr-FR" sz="1200" dirty="0"/>
              <a:t>./</a:t>
            </a:r>
            <a:r>
              <a:rPr lang="fr-FR" sz="1200" dirty="0" err="1"/>
              <a:t>hurricanlinux</a:t>
            </a:r>
            <a:endParaRPr lang="fr-FR" sz="1200" dirty="0"/>
          </a:p>
        </p:txBody>
      </p:sp>
      <p:pic>
        <p:nvPicPr>
          <p:cNvPr id="6" name="Espace réservé du contenu 5" descr="Une image contenant arbre, vert&#10;&#10;Description générée automatiquement">
            <a:extLst>
              <a:ext uri="{FF2B5EF4-FFF2-40B4-BE49-F238E27FC236}">
                <a16:creationId xmlns:a16="http://schemas.microsoft.com/office/drawing/2014/main" id="{A554414C-DCDB-40B7-B326-925E1D696E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9095"/>
            <a:ext cx="5181600" cy="3884398"/>
          </a:xfrm>
        </p:spPr>
      </p:pic>
    </p:spTree>
    <p:extLst>
      <p:ext uri="{BB962C8B-B14F-4D97-AF65-F5344CB8AC3E}">
        <p14:creationId xmlns:p14="http://schemas.microsoft.com/office/powerpoint/2010/main" val="1605771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757E58-D66A-4908-A412-8912D0BC0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Return to Castle </a:t>
            </a:r>
            <a:r>
              <a:rPr lang="fr-FR" dirty="0" err="1"/>
              <a:t>Wolfenstein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59ABAE-975C-4FB9-9A4B-92BD9B7C53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sz="2000" dirty="0"/>
              <a:t>Copier les fichiers</a:t>
            </a:r>
          </a:p>
          <a:p>
            <a:pPr marL="457200" lvl="1" indent="0">
              <a:buNone/>
            </a:pPr>
            <a:r>
              <a:rPr lang="fr-FR" sz="1800" dirty="0" err="1"/>
              <a:t>mkdir</a:t>
            </a:r>
            <a:r>
              <a:rPr lang="fr-FR" sz="1800" dirty="0"/>
              <a:t> ~/src/</a:t>
            </a:r>
          </a:p>
          <a:p>
            <a:pPr marL="457200" lvl="1" indent="0">
              <a:buNone/>
            </a:pPr>
            <a:r>
              <a:rPr lang="fr-FR" sz="1800" dirty="0"/>
              <a:t>cd ~/src/</a:t>
            </a:r>
          </a:p>
          <a:p>
            <a:pPr marL="457200" lvl="1" indent="0">
              <a:buNone/>
            </a:pPr>
            <a:r>
              <a:rPr lang="fr-FR" sz="1800" dirty="0" err="1"/>
              <a:t>git</a:t>
            </a:r>
            <a:r>
              <a:rPr lang="fr-FR" sz="1800" dirty="0"/>
              <a:t> clone </a:t>
            </a:r>
            <a:r>
              <a:rPr lang="fr-FR" sz="1800" dirty="0">
                <a:hlinkClick r:id="rId2"/>
              </a:rPr>
              <a:t>https://github.com/iortcw/iortcw</a:t>
            </a:r>
            <a:endParaRPr lang="fr-FR" sz="1800" dirty="0"/>
          </a:p>
          <a:p>
            <a:r>
              <a:rPr lang="fr-FR" sz="2200" dirty="0"/>
              <a:t>Compiler soit MP Multijoueur soit SP</a:t>
            </a:r>
          </a:p>
          <a:p>
            <a:pPr lvl="1"/>
            <a:r>
              <a:rPr lang="fr-FR" sz="1800" dirty="0"/>
              <a:t>cd ~/src/</a:t>
            </a:r>
            <a:r>
              <a:rPr lang="fr-FR" sz="1800" dirty="0" err="1"/>
              <a:t>iortcw</a:t>
            </a:r>
            <a:r>
              <a:rPr lang="fr-FR" sz="1800" dirty="0"/>
              <a:t>/SP</a:t>
            </a:r>
          </a:p>
          <a:p>
            <a:pPr lvl="1"/>
            <a:r>
              <a:rPr lang="fr-FR" sz="1800" dirty="0"/>
              <a:t>make –j2</a:t>
            </a:r>
          </a:p>
          <a:p>
            <a:pPr lvl="1"/>
            <a:r>
              <a:rPr lang="fr-FR" sz="1800" dirty="0" err="1"/>
              <a:t>sudo</a:t>
            </a:r>
            <a:r>
              <a:rPr lang="fr-FR" sz="1800" dirty="0"/>
              <a:t> </a:t>
            </a:r>
            <a:r>
              <a:rPr lang="fr-FR" sz="1800" dirty="0" err="1"/>
              <a:t>mkdir</a:t>
            </a:r>
            <a:r>
              <a:rPr lang="fr-FR" sz="1800" dirty="0"/>
              <a:t> /</a:t>
            </a:r>
            <a:r>
              <a:rPr lang="fr-FR" sz="1800" dirty="0" err="1"/>
              <a:t>usr</a:t>
            </a:r>
            <a:r>
              <a:rPr lang="fr-FR" sz="1800" dirty="0"/>
              <a:t>/local/</a:t>
            </a:r>
            <a:r>
              <a:rPr lang="fr-FR" sz="1800" dirty="0" err="1"/>
              <a:t>games</a:t>
            </a:r>
            <a:r>
              <a:rPr lang="fr-FR" sz="1800" dirty="0"/>
              <a:t>/</a:t>
            </a:r>
            <a:r>
              <a:rPr lang="fr-FR" sz="1800" dirty="0" err="1"/>
              <a:t>wolf</a:t>
            </a:r>
            <a:endParaRPr lang="fr-FR" sz="1800" dirty="0"/>
          </a:p>
          <a:p>
            <a:pPr lvl="1"/>
            <a:r>
              <a:rPr lang="fr-FR" sz="1800" dirty="0" err="1"/>
              <a:t>sudo</a:t>
            </a:r>
            <a:r>
              <a:rPr lang="fr-FR" sz="1800" dirty="0"/>
              <a:t> make </a:t>
            </a:r>
            <a:r>
              <a:rPr lang="fr-FR" sz="1800" dirty="0" err="1"/>
              <a:t>copyfiles</a:t>
            </a:r>
            <a:endParaRPr lang="fr-FR" sz="1800" dirty="0"/>
          </a:p>
          <a:p>
            <a:r>
              <a:rPr lang="fr-FR" sz="2200" dirty="0"/>
              <a:t>Copier les fichiers originaux de données *.pk3 dans ~/.</a:t>
            </a:r>
            <a:r>
              <a:rPr lang="fr-FR" sz="2200" dirty="0" err="1"/>
              <a:t>wolf</a:t>
            </a:r>
            <a:r>
              <a:rPr lang="fr-FR" sz="2200" dirty="0"/>
              <a:t>/main</a:t>
            </a:r>
          </a:p>
          <a:p>
            <a:r>
              <a:rPr lang="fr-FR" sz="2200" dirty="0"/>
              <a:t>Lancer</a:t>
            </a:r>
          </a:p>
          <a:p>
            <a:pPr marL="457200" lvl="1" indent="0">
              <a:buNone/>
            </a:pPr>
            <a:r>
              <a:rPr lang="fr-FR" sz="1800" dirty="0"/>
              <a:t>export DBUS_FATAL_WARNINGS=0</a:t>
            </a:r>
          </a:p>
          <a:p>
            <a:pPr marL="457200" lvl="1" indent="0">
              <a:buNone/>
            </a:pPr>
            <a:r>
              <a:rPr lang="fr-FR" sz="1800" dirty="0"/>
              <a:t>cd /</a:t>
            </a:r>
            <a:r>
              <a:rPr lang="fr-FR" sz="1800" dirty="0" err="1"/>
              <a:t>usr</a:t>
            </a:r>
            <a:r>
              <a:rPr lang="fr-FR" sz="1800" dirty="0"/>
              <a:t>/local/</a:t>
            </a:r>
            <a:r>
              <a:rPr lang="fr-FR" sz="1800" dirty="0" err="1"/>
              <a:t>games</a:t>
            </a:r>
            <a:r>
              <a:rPr lang="fr-FR" sz="1800" dirty="0"/>
              <a:t>/</a:t>
            </a:r>
            <a:r>
              <a:rPr lang="fr-FR" sz="1800" dirty="0" err="1"/>
              <a:t>wolf</a:t>
            </a:r>
            <a:endParaRPr lang="fr-FR" sz="1800" dirty="0"/>
          </a:p>
          <a:p>
            <a:pPr marL="457200" lvl="1" indent="0">
              <a:buNone/>
            </a:pPr>
            <a:r>
              <a:rPr lang="fr-FR" sz="1800" dirty="0"/>
              <a:t>./iowolfsp.aarch64</a:t>
            </a:r>
          </a:p>
        </p:txBody>
      </p:sp>
      <p:pic>
        <p:nvPicPr>
          <p:cNvPr id="6" name="Espace réservé du contenu 5" descr="Une image contenant bâtiment, mur, terrain&#10;&#10;Description générée automatiquement">
            <a:extLst>
              <a:ext uri="{FF2B5EF4-FFF2-40B4-BE49-F238E27FC236}">
                <a16:creationId xmlns:a16="http://schemas.microsoft.com/office/drawing/2014/main" id="{F74C1216-9372-499C-B497-2CCBC6AAAF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19667"/>
            <a:ext cx="5181600" cy="2963253"/>
          </a:xfrm>
        </p:spPr>
      </p:pic>
    </p:spTree>
    <p:extLst>
      <p:ext uri="{BB962C8B-B14F-4D97-AF65-F5344CB8AC3E}">
        <p14:creationId xmlns:p14="http://schemas.microsoft.com/office/powerpoint/2010/main" val="1394623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56D193-4F23-4D53-9508-8B149A31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NVIDIA </a:t>
            </a:r>
            <a:r>
              <a:rPr lang="fr-FR" dirty="0" err="1"/>
              <a:t>Jetson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80EBF7-E891-4D45-BB7A-03F05561D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err="1"/>
              <a:t>Jetson</a:t>
            </a:r>
            <a:r>
              <a:rPr lang="fr-FR" dirty="0"/>
              <a:t> est la famille de systèmes embarqués de NVIDIA pour l’intelligence artificielle et les machines autonomes qui promet 2 avantages:</a:t>
            </a:r>
          </a:p>
          <a:p>
            <a:pPr lvl="1"/>
            <a:r>
              <a:rPr lang="fr-FR" dirty="0"/>
              <a:t>Vitesse</a:t>
            </a:r>
          </a:p>
          <a:p>
            <a:pPr lvl="1"/>
            <a:r>
              <a:rPr lang="fr-FR" dirty="0"/>
              <a:t>Consommation énergétique réduite</a:t>
            </a:r>
          </a:p>
          <a:p>
            <a:r>
              <a:rPr lang="fr-FR" dirty="0"/>
              <a:t>Le kit est composé de:</a:t>
            </a:r>
          </a:p>
          <a:p>
            <a:pPr lvl="1"/>
            <a:r>
              <a:rPr lang="fr-FR" dirty="0" err="1"/>
              <a:t>SoM</a:t>
            </a:r>
            <a:endParaRPr lang="fr-FR" dirty="0"/>
          </a:p>
          <a:p>
            <a:pPr lvl="1"/>
            <a:r>
              <a:rPr lang="fr-FR" dirty="0"/>
              <a:t>Carte de référence</a:t>
            </a:r>
          </a:p>
          <a:p>
            <a:pPr lvl="1"/>
            <a:r>
              <a:rPr lang="fr-FR" dirty="0"/>
              <a:t>Kit logiciel: NVIDIA </a:t>
            </a:r>
            <a:r>
              <a:rPr lang="fr-FR" dirty="0" err="1"/>
              <a:t>JetPack</a:t>
            </a:r>
            <a:r>
              <a:rPr lang="fr-FR" dirty="0"/>
              <a:t>, CUDA, </a:t>
            </a:r>
            <a:r>
              <a:rPr lang="fr-FR" dirty="0" err="1"/>
              <a:t>cuDNN</a:t>
            </a:r>
            <a:r>
              <a:rPr lang="fr-FR" dirty="0"/>
              <a:t>, </a:t>
            </a:r>
            <a:r>
              <a:rPr lang="fr-FR" dirty="0" err="1"/>
              <a:t>DeepStream</a:t>
            </a:r>
            <a:r>
              <a:rPr lang="fr-FR" dirty="0"/>
              <a:t> SDK, </a:t>
            </a:r>
            <a:r>
              <a:rPr lang="fr-FR" dirty="0" err="1"/>
              <a:t>TensorRT</a:t>
            </a:r>
            <a:endParaRPr lang="fr-FR" dirty="0"/>
          </a:p>
          <a:p>
            <a:r>
              <a:rPr lang="fr-FR" dirty="0" err="1"/>
              <a:t>SoM</a:t>
            </a:r>
            <a:r>
              <a:rPr lang="fr-FR" dirty="0"/>
              <a:t>: système-sur-un-module avec CPU, GPU, PMIC*, mémoire et stockage Flash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* circuit intégré de gestion de l’alimentation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2531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3430DF-D4F3-4C74-99DC-4C3529CDA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JetBot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2ED7E8-4F76-4589-994D-0F453CBD8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25" y="1825625"/>
            <a:ext cx="10515600" cy="4351338"/>
          </a:xfrm>
        </p:spPr>
        <p:txBody>
          <a:bodyPr/>
          <a:lstStyle/>
          <a:p>
            <a:r>
              <a:rPr lang="fr-FR" dirty="0"/>
              <a:t>Projet open source</a:t>
            </a:r>
          </a:p>
          <a:p>
            <a:r>
              <a:rPr lang="fr-FR" dirty="0"/>
              <a:t>Coût ~150 €</a:t>
            </a:r>
          </a:p>
          <a:p>
            <a:r>
              <a:rPr lang="fr-FR" dirty="0">
                <a:hlinkClick r:id="rId2"/>
              </a:rPr>
              <a:t>https://github.com/NVIDIA-AI-IOT/jetbot/wiki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 descr="Une image contenant LEGO, jouet&#10;&#10;Description générée automatiquement">
            <a:extLst>
              <a:ext uri="{FF2B5EF4-FFF2-40B4-BE49-F238E27FC236}">
                <a16:creationId xmlns:a16="http://schemas.microsoft.com/office/drawing/2014/main" id="{F0AE2C3E-0041-4AE9-8A4E-F3BA77EF9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0" y="3017512"/>
            <a:ext cx="4876810" cy="384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18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édia en ligne 3" title="Getting Started with JetBot">
            <a:hlinkClick r:id="" action="ppaction://media"/>
            <a:extLst>
              <a:ext uri="{FF2B5EF4-FFF2-40B4-BE49-F238E27FC236}">
                <a16:creationId xmlns:a16="http://schemas.microsoft.com/office/drawing/2014/main" id="{6AAC431C-19B8-4693-830E-88C1A64ACB8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5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F819C-4826-4E41-A2DB-732CECE1E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81747D-44B6-4CAE-9E6D-B068D4FE6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Site officiel</a:t>
            </a:r>
            <a:endParaRPr lang="fr-FR" dirty="0">
              <a:hlinkClick r:id="rId3"/>
            </a:endParaRPr>
          </a:p>
          <a:p>
            <a:r>
              <a:rPr lang="fr-FR" dirty="0">
                <a:hlinkClick r:id="rId3"/>
              </a:rPr>
              <a:t>Accessoires</a:t>
            </a:r>
            <a:endParaRPr lang="fr-FR" dirty="0"/>
          </a:p>
          <a:p>
            <a:r>
              <a:rPr lang="fr-FR" dirty="0">
                <a:hlinkClick r:id="rId4"/>
              </a:rPr>
              <a:t>Tutoriels</a:t>
            </a:r>
            <a:endParaRPr lang="fr-FR" dirty="0"/>
          </a:p>
          <a:p>
            <a:r>
              <a:rPr lang="fr-FR" dirty="0">
                <a:hlinkClick r:id="rId5"/>
              </a:rPr>
              <a:t>Zone développeurs</a:t>
            </a:r>
            <a:endParaRPr lang="fr-FR" dirty="0"/>
          </a:p>
          <a:p>
            <a:r>
              <a:rPr lang="fr-FR" dirty="0">
                <a:hlinkClick r:id="rId6"/>
              </a:rPr>
              <a:t>Forums développeurs</a:t>
            </a:r>
            <a:endParaRPr lang="fr-FR" dirty="0"/>
          </a:p>
          <a:p>
            <a:r>
              <a:rPr lang="fr-FR" dirty="0">
                <a:hlinkClick r:id="rId7"/>
              </a:rPr>
              <a:t>Projets</a:t>
            </a:r>
            <a:endParaRPr lang="fr-FR" dirty="0"/>
          </a:p>
          <a:p>
            <a:r>
              <a:rPr lang="fr-FR" dirty="0">
                <a:hlinkClick r:id="rId8"/>
              </a:rPr>
              <a:t>Wiki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3628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7F07B8-DFDD-44DF-BDF5-BE9B57D60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1056" y="1978025"/>
            <a:ext cx="4710344" cy="417701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sz="2000" dirty="0"/>
              <a:t>Numérisation de l’activité</a:t>
            </a:r>
          </a:p>
          <a:p>
            <a:pPr marL="0" indent="0">
              <a:buNone/>
            </a:pPr>
            <a:r>
              <a:rPr lang="fr-FR" sz="2000" dirty="0"/>
              <a:t>Stratégies métiers / secteurs d’activité</a:t>
            </a:r>
          </a:p>
          <a:p>
            <a:pPr marL="0" indent="0">
              <a:buNone/>
            </a:pPr>
            <a:r>
              <a:rPr lang="fr-FR" sz="2000" dirty="0"/>
              <a:t>Opportunités IA, ML, Réalité augmentée</a:t>
            </a:r>
          </a:p>
          <a:p>
            <a:pPr marL="0" indent="0">
              <a:buNone/>
            </a:pPr>
            <a:r>
              <a:rPr lang="fr-FR" sz="2000" dirty="0"/>
              <a:t>Nuage informatique</a:t>
            </a:r>
          </a:p>
          <a:p>
            <a:pPr marL="0" indent="0">
              <a:buNone/>
            </a:pPr>
            <a:r>
              <a:rPr lang="fr-FR" sz="2000" dirty="0"/>
              <a:t>AWS, GCP, Azure, </a:t>
            </a:r>
            <a:r>
              <a:rPr lang="fr-FR" sz="2000" dirty="0" err="1"/>
              <a:t>Scaleway</a:t>
            </a:r>
            <a:r>
              <a:rPr lang="fr-FR" sz="2000" dirty="0"/>
              <a:t>, </a:t>
            </a:r>
            <a:r>
              <a:rPr lang="fr-FR" sz="2000" dirty="0" err="1"/>
              <a:t>Vultr</a:t>
            </a:r>
            <a:endParaRPr lang="fr-FR" sz="2000" dirty="0"/>
          </a:p>
          <a:p>
            <a:pPr marL="0" indent="0">
              <a:buNone/>
            </a:pPr>
            <a:r>
              <a:rPr lang="fr-FR" sz="2000" dirty="0"/>
              <a:t>Architecture d’applications</a:t>
            </a:r>
          </a:p>
          <a:p>
            <a:pPr marL="0" indent="0">
              <a:buNone/>
            </a:pPr>
            <a:r>
              <a:rPr lang="fr-FR" sz="2000" dirty="0"/>
              <a:t>Transitions IaaS, SaaS, PaaS, </a:t>
            </a:r>
            <a:r>
              <a:rPr lang="fr-FR" sz="2000" dirty="0" err="1"/>
              <a:t>DaaS</a:t>
            </a:r>
            <a:endParaRPr lang="fr-FR" sz="2000" dirty="0"/>
          </a:p>
          <a:p>
            <a:pPr marL="0" indent="0">
              <a:buNone/>
            </a:pPr>
            <a:r>
              <a:rPr lang="fr-FR" sz="2000" dirty="0"/>
              <a:t>Transitions machines virtuelles, conteneurs</a:t>
            </a:r>
          </a:p>
          <a:p>
            <a:pPr marL="0" indent="0">
              <a:buNone/>
            </a:pPr>
            <a:r>
              <a:rPr lang="fr-FR" sz="2000" dirty="0"/>
              <a:t>Transitions applications « Cloud Native »</a:t>
            </a:r>
          </a:p>
          <a:p>
            <a:pPr marL="0" indent="0">
              <a:buNone/>
            </a:pPr>
            <a:r>
              <a:rPr lang="fr-FR" sz="2000" dirty="0" err="1"/>
              <a:t>DevOpSec</a:t>
            </a:r>
            <a:r>
              <a:rPr lang="fr-FR" sz="2000" dirty="0"/>
              <a:t>, CI/CD</a:t>
            </a:r>
          </a:p>
          <a:p>
            <a:pPr marL="0" indent="0">
              <a:buNone/>
            </a:pPr>
            <a:r>
              <a:rPr lang="fr-FR" sz="2000" dirty="0"/>
              <a:t>RGPD, </a:t>
            </a:r>
            <a:r>
              <a:rPr lang="fr-FR" sz="2000" dirty="0" err="1"/>
              <a:t>CloudAct</a:t>
            </a:r>
            <a:endParaRPr lang="fr-FR" sz="2000" dirty="0"/>
          </a:p>
          <a:p>
            <a:pPr marL="0" indent="0">
              <a:buNone/>
            </a:pPr>
            <a:r>
              <a:rPr lang="fr-FR" sz="2000" dirty="0"/>
              <a:t>Cybersécurité</a:t>
            </a:r>
          </a:p>
          <a:p>
            <a:pPr marL="0" indent="0">
              <a:buNone/>
            </a:pPr>
            <a:r>
              <a:rPr lang="fr-FR" sz="2000" dirty="0"/>
              <a:t>Prototypage matériel, logiciel, mobile</a:t>
            </a:r>
          </a:p>
          <a:p>
            <a:pPr marL="0" indent="0">
              <a:buNone/>
            </a:pPr>
            <a:r>
              <a:rPr lang="fr-FR" sz="2000" dirty="0"/>
              <a:t>Communication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9895F75-99F7-44EE-A428-8620E8E592A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7103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/>
              <a:t>Le Diligent</a:t>
            </a:r>
          </a:p>
          <a:p>
            <a:pPr marL="0" indent="0">
              <a:buNone/>
            </a:pPr>
            <a:r>
              <a:rPr lang="fr-FR" sz="2000" i="1" dirty="0"/>
              <a:t>Conseil en transformation numérique</a:t>
            </a:r>
          </a:p>
          <a:p>
            <a:pPr marL="0" indent="0">
              <a:buNone/>
            </a:pPr>
            <a:br>
              <a:rPr lang="fr-FR" sz="1800" dirty="0"/>
            </a:br>
            <a:r>
              <a:rPr lang="fr-FR" sz="1800" dirty="0">
                <a:hlinkClick r:id="rId2"/>
              </a:rPr>
              <a:t>conseil@lediligent.com</a:t>
            </a:r>
            <a:endParaRPr lang="fr-FR" sz="1800" dirty="0"/>
          </a:p>
          <a:p>
            <a:pPr marL="0" indent="0">
              <a:buNone/>
            </a:pPr>
            <a:r>
              <a:rPr lang="fr-FR" sz="1800" dirty="0">
                <a:hlinkClick r:id="rId3"/>
              </a:rPr>
              <a:t>https://conseil.lediligent.com</a:t>
            </a:r>
            <a:endParaRPr lang="fr-FR" sz="1800" dirty="0"/>
          </a:p>
          <a:p>
            <a:pPr marL="0" indent="0">
              <a:buNone/>
            </a:pPr>
            <a:r>
              <a:rPr lang="fr-FR" sz="1800" dirty="0"/>
              <a:t>+33 (5) 34 43 73 67</a:t>
            </a:r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sz="1800" b="1" dirty="0"/>
              <a:t>Contact</a:t>
            </a:r>
          </a:p>
          <a:p>
            <a:pPr marL="0" indent="0">
              <a:buNone/>
            </a:pPr>
            <a:r>
              <a:rPr lang="fr-FR" sz="1800" dirty="0"/>
              <a:t>Cédric Mialaret</a:t>
            </a:r>
          </a:p>
          <a:p>
            <a:pPr marL="0" indent="0">
              <a:buNone/>
            </a:pPr>
            <a:r>
              <a:rPr lang="fr-FR" sz="1800" dirty="0"/>
              <a:t>cedric@lediligent.com</a:t>
            </a:r>
            <a:endParaRPr lang="fr-FR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BAD32-74E5-41FF-BF7B-36FD7B6C3912}"/>
              </a:ext>
            </a:extLst>
          </p:cNvPr>
          <p:cNvSpPr/>
          <p:nvPr/>
        </p:nvSpPr>
        <p:spPr>
          <a:xfrm>
            <a:off x="1184429" y="6215876"/>
            <a:ext cx="90330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Siège social : 10 rue Bossuet, 31400 Toulouse, France</a:t>
            </a:r>
          </a:p>
        </p:txBody>
      </p:sp>
    </p:spTree>
    <p:extLst>
      <p:ext uri="{BB962C8B-B14F-4D97-AF65-F5344CB8AC3E}">
        <p14:creationId xmlns:p14="http://schemas.microsoft.com/office/powerpoint/2010/main" val="4172468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A6007-F3B0-4A2E-AA06-0E9D44A5E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d’exploitation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C3CFE43C-A918-419C-AB83-A58244C78B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6985805"/>
              </p:ext>
            </p:extLst>
          </p:nvPr>
        </p:nvGraphicFramePr>
        <p:xfrm>
          <a:off x="968552" y="2526106"/>
          <a:ext cx="961435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2870">
                  <a:extLst>
                    <a:ext uri="{9D8B030D-6E8A-4147-A177-3AD203B41FA5}">
                      <a16:colId xmlns:a16="http://schemas.microsoft.com/office/drawing/2014/main" val="1588433511"/>
                    </a:ext>
                  </a:extLst>
                </a:gridCol>
                <a:gridCol w="1922870">
                  <a:extLst>
                    <a:ext uri="{9D8B030D-6E8A-4147-A177-3AD203B41FA5}">
                      <a16:colId xmlns:a16="http://schemas.microsoft.com/office/drawing/2014/main" val="2684632862"/>
                    </a:ext>
                  </a:extLst>
                </a:gridCol>
                <a:gridCol w="1922870">
                  <a:extLst>
                    <a:ext uri="{9D8B030D-6E8A-4147-A177-3AD203B41FA5}">
                      <a16:colId xmlns:a16="http://schemas.microsoft.com/office/drawing/2014/main" val="2760305824"/>
                    </a:ext>
                  </a:extLst>
                </a:gridCol>
                <a:gridCol w="1922870">
                  <a:extLst>
                    <a:ext uri="{9D8B030D-6E8A-4147-A177-3AD203B41FA5}">
                      <a16:colId xmlns:a16="http://schemas.microsoft.com/office/drawing/2014/main" val="76307845"/>
                    </a:ext>
                  </a:extLst>
                </a:gridCol>
                <a:gridCol w="1922870">
                  <a:extLst>
                    <a:ext uri="{9D8B030D-6E8A-4147-A177-3AD203B41FA5}">
                      <a16:colId xmlns:a16="http://schemas.microsoft.com/office/drawing/2014/main" val="1725541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Entrepôts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Livraison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Agriculture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Commerce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Industrie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672768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D2ECED90-343E-4AD2-BF25-269681DA7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52" y="3180363"/>
            <a:ext cx="9614352" cy="299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66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270225-FC49-40DE-8CA4-9F422A74B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NVIDIA </a:t>
            </a:r>
            <a:r>
              <a:rPr lang="fr-FR" dirty="0" err="1"/>
              <a:t>Jetson</a:t>
            </a:r>
            <a:r>
              <a:rPr lang="fr-FR" dirty="0"/>
              <a:t>: les 3 produits actuels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C7A54DCF-9938-43A7-88AF-DEDCBA43EB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6925339"/>
              </p:ext>
            </p:extLst>
          </p:nvPr>
        </p:nvGraphicFramePr>
        <p:xfrm>
          <a:off x="838200" y="1809583"/>
          <a:ext cx="10515600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11343877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28259556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65051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Jetson</a:t>
                      </a:r>
                      <a:r>
                        <a:rPr lang="fr-FR" dirty="0"/>
                        <a:t> AGX Xavier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Jetson</a:t>
                      </a:r>
                      <a:r>
                        <a:rPr lang="fr-FR" dirty="0"/>
                        <a:t> TX2 / TX2i</a:t>
                      </a:r>
                      <a:endParaRPr lang="fr-FR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Jetson</a:t>
                      </a:r>
                      <a:r>
                        <a:rPr lang="fr-FR" dirty="0"/>
                        <a:t> Nano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21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1,349 €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350 € - 649 €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85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Architecture NVIDIA Volta™ avec 512 cœurs NVIDIA CUDA® et</a:t>
                      </a:r>
                    </a:p>
                    <a:p>
                      <a:pPr algn="ctr"/>
                      <a:r>
                        <a:rPr lang="fr-FR" dirty="0"/>
                        <a:t>64 cœurs </a:t>
                      </a:r>
                      <a:r>
                        <a:rPr lang="fr-FR" dirty="0" err="1"/>
                        <a:t>Tensor</a:t>
                      </a:r>
                      <a:r>
                        <a:rPr lang="fr-FR" dirty="0"/>
                        <a:t>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Architecture NVIDIA Pascal™ avec 256 cœurs NVIDIA CUDA®</a:t>
                      </a:r>
                    </a:p>
                    <a:p>
                      <a:pPr algn="ctr"/>
                      <a:r>
                        <a:rPr lang="fr-FR" dirty="0"/>
                        <a:t>TX2i: pour env. industriel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Architecture NVIDIA Maxwell™ avec 128 cœurs NVIDIA CUDA®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5 max par consommateur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18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10-30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7-15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5-10 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408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Robots, drones, AI en périphérie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AI en périphérie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AI en périphérie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86019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/>
                        <a:t>NVIDIA </a:t>
                      </a:r>
                      <a:r>
                        <a:rPr lang="fr-FR" dirty="0" err="1"/>
                        <a:t>JetPack</a:t>
                      </a:r>
                      <a:r>
                        <a:rPr lang="fr-FR" dirty="0"/>
                        <a:t>, CUDA, </a:t>
                      </a:r>
                      <a:r>
                        <a:rPr lang="fr-FR" dirty="0" err="1"/>
                        <a:t>cuDNN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DeepStream</a:t>
                      </a:r>
                      <a:r>
                        <a:rPr lang="fr-FR" dirty="0"/>
                        <a:t> SDK, </a:t>
                      </a:r>
                      <a:r>
                        <a:rPr lang="fr-FR" dirty="0" err="1"/>
                        <a:t>TensorRT</a:t>
                      </a: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12235"/>
                  </a:ext>
                </a:extLst>
              </a:tr>
            </a:tbl>
          </a:graphicData>
        </a:graphic>
      </p:graphicFrame>
      <p:pic>
        <p:nvPicPr>
          <p:cNvPr id="6" name="Image 5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F64CD530-2781-4374-974C-A3D7D7E66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61" y="4734464"/>
            <a:ext cx="1712979" cy="1937138"/>
          </a:xfrm>
          <a:prstGeom prst="rect">
            <a:avLst/>
          </a:prstGeom>
        </p:spPr>
      </p:pic>
      <p:pic>
        <p:nvPicPr>
          <p:cNvPr id="10" name="Image 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E7DDF357-3D4A-430D-9C1D-A0C482CC3E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4495" r="12982" b="2628"/>
          <a:stretch/>
        </p:blipFill>
        <p:spPr>
          <a:xfrm>
            <a:off x="4975859" y="4620675"/>
            <a:ext cx="2320291" cy="2164716"/>
          </a:xfrm>
          <a:prstGeom prst="rect">
            <a:avLst/>
          </a:prstGeom>
        </p:spPr>
      </p:pic>
      <p:pic>
        <p:nvPicPr>
          <p:cNvPr id="12" name="Image 1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E6985A03-9AA8-4D1E-BE0B-38143489C0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1" t="17117" r="13993" b="19595"/>
          <a:stretch/>
        </p:blipFill>
        <p:spPr>
          <a:xfrm>
            <a:off x="8412480" y="4847812"/>
            <a:ext cx="2533650" cy="1710443"/>
          </a:xfrm>
          <a:prstGeom prst="rect">
            <a:avLst/>
          </a:prstGeom>
        </p:spPr>
      </p:pic>
      <p:sp>
        <p:nvSpPr>
          <p:cNvPr id="3" name="Rectangle 2">
            <a:hlinkClick r:id="rId6"/>
            <a:extLst>
              <a:ext uri="{FF2B5EF4-FFF2-40B4-BE49-F238E27FC236}">
                <a16:creationId xmlns:a16="http://schemas.microsoft.com/office/drawing/2014/main" id="{FD65DB1E-E230-4E91-860E-DE2236E0FC28}"/>
              </a:ext>
            </a:extLst>
          </p:cNvPr>
          <p:cNvSpPr/>
          <p:nvPr/>
        </p:nvSpPr>
        <p:spPr>
          <a:xfrm>
            <a:off x="1546087" y="1850887"/>
            <a:ext cx="2085009" cy="272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hlinkClick r:id="rId7"/>
            <a:extLst>
              <a:ext uri="{FF2B5EF4-FFF2-40B4-BE49-F238E27FC236}">
                <a16:creationId xmlns:a16="http://schemas.microsoft.com/office/drawing/2014/main" id="{8641D102-2B86-45D8-A560-15FED5F1DE7C}"/>
              </a:ext>
            </a:extLst>
          </p:cNvPr>
          <p:cNvSpPr/>
          <p:nvPr/>
        </p:nvSpPr>
        <p:spPr>
          <a:xfrm>
            <a:off x="5093499" y="1866962"/>
            <a:ext cx="2085009" cy="272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hlinkClick r:id="rId8"/>
            <a:extLst>
              <a:ext uri="{FF2B5EF4-FFF2-40B4-BE49-F238E27FC236}">
                <a16:creationId xmlns:a16="http://schemas.microsoft.com/office/drawing/2014/main" id="{326B5F3B-A492-43F8-9ABA-D66E9F8548C2}"/>
              </a:ext>
            </a:extLst>
          </p:cNvPr>
          <p:cNvSpPr/>
          <p:nvPr/>
        </p:nvSpPr>
        <p:spPr>
          <a:xfrm>
            <a:off x="8483600" y="1869170"/>
            <a:ext cx="2085009" cy="272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797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965DF5-04E3-4F6D-A8DE-4AA558B8A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 des architectures de NVIDIA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8E79CC1B-0DD4-4AA8-A89F-A2128D597E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014256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6379349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22497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14805130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79633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547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Turing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20 septembre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12 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GeForce / </a:t>
                      </a:r>
                      <a:r>
                        <a:rPr lang="fr-FR" dirty="0" err="1"/>
                        <a:t>Quadro</a:t>
                      </a:r>
                      <a:r>
                        <a:rPr lang="fr-FR" dirty="0"/>
                        <a:t> RTX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22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Volta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7 décembre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12 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Tesla V100, Titan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99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Pascal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5 avril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16 &amp; 14 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Tesla P100. GeForce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56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Maxwell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Février 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28 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GeForce 700-900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92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Kepler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Avril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28 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GeForce 600-700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666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Fermi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Avril 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40 &amp; 28 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GeForce 400-500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982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Tesla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Novembre 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90, 80, 65, 55 &amp; 40 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81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921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17A4B-A3EF-4197-B3EA-7DB46AF0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Pile logicielle unique et unifiée</a:t>
            </a:r>
          </a:p>
        </p:txBody>
      </p:sp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A7C9BEB-5D66-4D66-9E38-AC4ECEB4C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50" y="1825625"/>
            <a:ext cx="8494099" cy="4351338"/>
          </a:xfrm>
        </p:spPr>
      </p:pic>
    </p:spTree>
    <p:extLst>
      <p:ext uri="{BB962C8B-B14F-4D97-AF65-F5344CB8AC3E}">
        <p14:creationId xmlns:p14="http://schemas.microsoft.com/office/powerpoint/2010/main" val="117231504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2859</Words>
  <Application>Microsoft Office PowerPoint</Application>
  <PresentationFormat>Grand écran</PresentationFormat>
  <Paragraphs>681</Paragraphs>
  <Slides>53</Slides>
  <Notes>10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59" baseType="lpstr">
      <vt:lpstr>DINWebPro</vt:lpstr>
      <vt:lpstr>Arial</vt:lpstr>
      <vt:lpstr>Calibri</vt:lpstr>
      <vt:lpstr>Segoe UI</vt:lpstr>
      <vt:lpstr>Segoe UI Semibold</vt:lpstr>
      <vt:lpstr>Thème Office</vt:lpstr>
      <vt:lpstr>Présentation PowerPoint</vt:lpstr>
      <vt:lpstr>NVIDIA Jetson Nano Developer Kit</vt:lpstr>
      <vt:lpstr>Préambule</vt:lpstr>
      <vt:lpstr>NVIDIA Jetson</vt:lpstr>
      <vt:lpstr>NVIDIA Jetson</vt:lpstr>
      <vt:lpstr>Exemples d’exploitation</vt:lpstr>
      <vt:lpstr>NVIDIA Jetson: les 3 produits actuels</vt:lpstr>
      <vt:lpstr>Historique des architectures de NVIDIA</vt:lpstr>
      <vt:lpstr>Pile logicielle unique et unifiée</vt:lpstr>
      <vt:lpstr>Pile logicielle unique et unifiée</vt:lpstr>
      <vt:lpstr>CUDA</vt:lpstr>
      <vt:lpstr>CUDA</vt:lpstr>
      <vt:lpstr>TensorRT</vt:lpstr>
      <vt:lpstr>TensorRT</vt:lpstr>
      <vt:lpstr>cuDNN</vt:lpstr>
      <vt:lpstr>Multimedia API</vt:lpstr>
      <vt:lpstr>Vision par ordinateur</vt:lpstr>
      <vt:lpstr>Compatibilité avec les cadriciels ouverts</vt:lpstr>
      <vt:lpstr>JetPack 4.2 – version actuelle</vt:lpstr>
      <vt:lpstr>NVIDIA Jetson Nano</vt:lpstr>
      <vt:lpstr>NVIDIA Jetson Nano: fiche technique</vt:lpstr>
      <vt:lpstr>Jetson Nano idéal pour</vt:lpstr>
      <vt:lpstr>Enregistreur vidéo en réseau</vt:lpstr>
      <vt:lpstr>Principaux concurrents</vt:lpstr>
      <vt:lpstr>Intérêt: performances</vt:lpstr>
      <vt:lpstr>Performance réseau</vt:lpstr>
      <vt:lpstr>Zéro copie</vt:lpstr>
      <vt:lpstr>Alimentation</vt:lpstr>
      <vt:lpstr>Sources d’alimentation</vt:lpstr>
      <vt:lpstr>Modes d’alimentation</vt:lpstr>
      <vt:lpstr>Installation</vt:lpstr>
      <vt:lpstr>Installation I</vt:lpstr>
      <vt:lpstr>Installation (optionnel)</vt:lpstr>
      <vt:lpstr>Découverte des exemples</vt:lpstr>
      <vt:lpstr>Exemples CUDA</vt:lpstr>
      <vt:lpstr>Exemples VisionWorks</vt:lpstr>
      <vt:lpstr>Exemples VisionWorks Tracking</vt:lpstr>
      <vt:lpstr>Exemples VisionWorks SFM</vt:lpstr>
      <vt:lpstr>Exemples Graphics Demos</vt:lpstr>
      <vt:lpstr>Exemples Multimedia API</vt:lpstr>
      <vt:lpstr>Exemples OpenCV</vt:lpstr>
      <vt:lpstr>Exemples cuDNN</vt:lpstr>
      <vt:lpstr>Exemples TensorRT</vt:lpstr>
      <vt:lpstr>Hello World AI</vt:lpstr>
      <vt:lpstr>Hello world AI</vt:lpstr>
      <vt:lpstr>googlenet?</vt:lpstr>
      <vt:lpstr>Jeux</vt:lpstr>
      <vt:lpstr>Jeu en code source ouvert: Hurrican</vt:lpstr>
      <vt:lpstr>Return to Castle Wolfenstein</vt:lpstr>
      <vt:lpstr>JetBot</vt:lpstr>
      <vt:lpstr>Présentation PowerPoint</vt:lpstr>
      <vt:lpstr>Ressources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NVIDIA Jetson Nano Developer Kit</dc:title>
  <dc:creator>Cédric Mialaret</dc:creator>
  <cp:lastModifiedBy>Cédric Mialaret</cp:lastModifiedBy>
  <cp:revision>20</cp:revision>
  <dcterms:created xsi:type="dcterms:W3CDTF">2019-06-06T10:40:58Z</dcterms:created>
  <dcterms:modified xsi:type="dcterms:W3CDTF">2019-06-26T06:56:58Z</dcterms:modified>
</cp:coreProperties>
</file>